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9B6B5C-B992-7345-935D-56BEC24BAA9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615C79F-D2EA-F067-92F2-24E3AA97A5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0CE30C8-F285-40F1-9273-D8C63E41C2AC}"/>
              </a:ext>
            </a:extLst>
          </p:cNvPr>
          <p:cNvSpPr>
            <a:spLocks noGrp="1"/>
          </p:cNvSpPr>
          <p:nvPr>
            <p:ph type="dt" sz="half" idx="10"/>
          </p:nvPr>
        </p:nvSpPr>
        <p:spPr/>
        <p:txBody>
          <a:bodyPr/>
          <a:lstStyle/>
          <a:p>
            <a:fld id="{457EB374-0FBE-49A4-A4A0-0DD0323D4EB5}" type="datetimeFigureOut">
              <a:rPr kumimoji="1" lang="ja-JP" altLang="en-US" smtClean="0"/>
              <a:t>2024/5/28</a:t>
            </a:fld>
            <a:endParaRPr kumimoji="1" lang="ja-JP" altLang="en-US"/>
          </a:p>
        </p:txBody>
      </p:sp>
      <p:sp>
        <p:nvSpPr>
          <p:cNvPr id="5" name="フッター プレースホルダー 4">
            <a:extLst>
              <a:ext uri="{FF2B5EF4-FFF2-40B4-BE49-F238E27FC236}">
                <a16:creationId xmlns:a16="http://schemas.microsoft.com/office/drawing/2014/main" id="{76851780-C9CC-1CC6-95C2-2E77CE8F05E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39EDF07-43A6-D2CB-1942-FD19B4DC4F3F}"/>
              </a:ext>
            </a:extLst>
          </p:cNvPr>
          <p:cNvSpPr>
            <a:spLocks noGrp="1"/>
          </p:cNvSpPr>
          <p:nvPr>
            <p:ph type="sldNum" sz="quarter" idx="12"/>
          </p:nvPr>
        </p:nvSpPr>
        <p:spPr/>
        <p:txBody>
          <a:bodyPr/>
          <a:lstStyle/>
          <a:p>
            <a:fld id="{A8B756F7-C527-4B5E-98E2-D0A41BAE96DC}" type="slidenum">
              <a:rPr kumimoji="1" lang="ja-JP" altLang="en-US" smtClean="0"/>
              <a:t>‹#›</a:t>
            </a:fld>
            <a:endParaRPr kumimoji="1" lang="ja-JP" altLang="en-US"/>
          </a:p>
        </p:txBody>
      </p:sp>
    </p:spTree>
    <p:extLst>
      <p:ext uri="{BB962C8B-B14F-4D97-AF65-F5344CB8AC3E}">
        <p14:creationId xmlns:p14="http://schemas.microsoft.com/office/powerpoint/2010/main" val="1669157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51585B-0DA5-2723-4B8B-861EC2167A5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319168A-0A72-5B77-C28E-9F84FBAE8CA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A2BCB4D-2D11-4B2B-E426-D6A8079B37E1}"/>
              </a:ext>
            </a:extLst>
          </p:cNvPr>
          <p:cNvSpPr>
            <a:spLocks noGrp="1"/>
          </p:cNvSpPr>
          <p:nvPr>
            <p:ph type="dt" sz="half" idx="10"/>
          </p:nvPr>
        </p:nvSpPr>
        <p:spPr/>
        <p:txBody>
          <a:bodyPr/>
          <a:lstStyle/>
          <a:p>
            <a:fld id="{457EB374-0FBE-49A4-A4A0-0DD0323D4EB5}" type="datetimeFigureOut">
              <a:rPr kumimoji="1" lang="ja-JP" altLang="en-US" smtClean="0"/>
              <a:t>2024/5/28</a:t>
            </a:fld>
            <a:endParaRPr kumimoji="1" lang="ja-JP" altLang="en-US"/>
          </a:p>
        </p:txBody>
      </p:sp>
      <p:sp>
        <p:nvSpPr>
          <p:cNvPr id="5" name="フッター プレースホルダー 4">
            <a:extLst>
              <a:ext uri="{FF2B5EF4-FFF2-40B4-BE49-F238E27FC236}">
                <a16:creationId xmlns:a16="http://schemas.microsoft.com/office/drawing/2014/main" id="{0E33B68A-C304-02E5-3C24-D283C598618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915266C-83A0-CA23-908F-5C2A945611DB}"/>
              </a:ext>
            </a:extLst>
          </p:cNvPr>
          <p:cNvSpPr>
            <a:spLocks noGrp="1"/>
          </p:cNvSpPr>
          <p:nvPr>
            <p:ph type="sldNum" sz="quarter" idx="12"/>
          </p:nvPr>
        </p:nvSpPr>
        <p:spPr/>
        <p:txBody>
          <a:bodyPr/>
          <a:lstStyle/>
          <a:p>
            <a:fld id="{A8B756F7-C527-4B5E-98E2-D0A41BAE96DC}" type="slidenum">
              <a:rPr kumimoji="1" lang="ja-JP" altLang="en-US" smtClean="0"/>
              <a:t>‹#›</a:t>
            </a:fld>
            <a:endParaRPr kumimoji="1" lang="ja-JP" altLang="en-US"/>
          </a:p>
        </p:txBody>
      </p:sp>
    </p:spTree>
    <p:extLst>
      <p:ext uri="{BB962C8B-B14F-4D97-AF65-F5344CB8AC3E}">
        <p14:creationId xmlns:p14="http://schemas.microsoft.com/office/powerpoint/2010/main" val="4045161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EDE3CE0-A5DD-5F99-B042-1C1314043B1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B89A21B-1DA8-6978-A5C1-5091EEA3204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9FF444F-758A-DB32-2979-9A27CB47F8EB}"/>
              </a:ext>
            </a:extLst>
          </p:cNvPr>
          <p:cNvSpPr>
            <a:spLocks noGrp="1"/>
          </p:cNvSpPr>
          <p:nvPr>
            <p:ph type="dt" sz="half" idx="10"/>
          </p:nvPr>
        </p:nvSpPr>
        <p:spPr/>
        <p:txBody>
          <a:bodyPr/>
          <a:lstStyle/>
          <a:p>
            <a:fld id="{457EB374-0FBE-49A4-A4A0-0DD0323D4EB5}" type="datetimeFigureOut">
              <a:rPr kumimoji="1" lang="ja-JP" altLang="en-US" smtClean="0"/>
              <a:t>2024/5/28</a:t>
            </a:fld>
            <a:endParaRPr kumimoji="1" lang="ja-JP" altLang="en-US"/>
          </a:p>
        </p:txBody>
      </p:sp>
      <p:sp>
        <p:nvSpPr>
          <p:cNvPr id="5" name="フッター プレースホルダー 4">
            <a:extLst>
              <a:ext uri="{FF2B5EF4-FFF2-40B4-BE49-F238E27FC236}">
                <a16:creationId xmlns:a16="http://schemas.microsoft.com/office/drawing/2014/main" id="{FCFB4619-89E2-4AFB-2C11-5340C0647A6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A3E355F-535D-1ADE-2B6B-4BB8FE0478F8}"/>
              </a:ext>
            </a:extLst>
          </p:cNvPr>
          <p:cNvSpPr>
            <a:spLocks noGrp="1"/>
          </p:cNvSpPr>
          <p:nvPr>
            <p:ph type="sldNum" sz="quarter" idx="12"/>
          </p:nvPr>
        </p:nvSpPr>
        <p:spPr/>
        <p:txBody>
          <a:bodyPr/>
          <a:lstStyle/>
          <a:p>
            <a:fld id="{A8B756F7-C527-4B5E-98E2-D0A41BAE96DC}" type="slidenum">
              <a:rPr kumimoji="1" lang="ja-JP" altLang="en-US" smtClean="0"/>
              <a:t>‹#›</a:t>
            </a:fld>
            <a:endParaRPr kumimoji="1" lang="ja-JP" altLang="en-US"/>
          </a:p>
        </p:txBody>
      </p:sp>
    </p:spTree>
    <p:extLst>
      <p:ext uri="{BB962C8B-B14F-4D97-AF65-F5344CB8AC3E}">
        <p14:creationId xmlns:p14="http://schemas.microsoft.com/office/powerpoint/2010/main" val="3820920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891C24-6A88-B1B7-B38A-AB19998FB84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5BDD399-C74C-E457-5003-F28357BA3AF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5959E9A-5F42-58C9-2D71-97C989187362}"/>
              </a:ext>
            </a:extLst>
          </p:cNvPr>
          <p:cNvSpPr>
            <a:spLocks noGrp="1"/>
          </p:cNvSpPr>
          <p:nvPr>
            <p:ph type="dt" sz="half" idx="10"/>
          </p:nvPr>
        </p:nvSpPr>
        <p:spPr/>
        <p:txBody>
          <a:bodyPr/>
          <a:lstStyle/>
          <a:p>
            <a:fld id="{457EB374-0FBE-49A4-A4A0-0DD0323D4EB5}" type="datetimeFigureOut">
              <a:rPr kumimoji="1" lang="ja-JP" altLang="en-US" smtClean="0"/>
              <a:t>2024/5/28</a:t>
            </a:fld>
            <a:endParaRPr kumimoji="1" lang="ja-JP" altLang="en-US"/>
          </a:p>
        </p:txBody>
      </p:sp>
      <p:sp>
        <p:nvSpPr>
          <p:cNvPr id="5" name="フッター プレースホルダー 4">
            <a:extLst>
              <a:ext uri="{FF2B5EF4-FFF2-40B4-BE49-F238E27FC236}">
                <a16:creationId xmlns:a16="http://schemas.microsoft.com/office/drawing/2014/main" id="{AFF17989-823C-2781-95F8-CF3AB0FE009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7873CA-2FC9-FEE9-30A7-56323DBC31C6}"/>
              </a:ext>
            </a:extLst>
          </p:cNvPr>
          <p:cNvSpPr>
            <a:spLocks noGrp="1"/>
          </p:cNvSpPr>
          <p:nvPr>
            <p:ph type="sldNum" sz="quarter" idx="12"/>
          </p:nvPr>
        </p:nvSpPr>
        <p:spPr/>
        <p:txBody>
          <a:bodyPr/>
          <a:lstStyle/>
          <a:p>
            <a:fld id="{A8B756F7-C527-4B5E-98E2-D0A41BAE96DC}" type="slidenum">
              <a:rPr kumimoji="1" lang="ja-JP" altLang="en-US" smtClean="0"/>
              <a:t>‹#›</a:t>
            </a:fld>
            <a:endParaRPr kumimoji="1" lang="ja-JP" altLang="en-US"/>
          </a:p>
        </p:txBody>
      </p:sp>
    </p:spTree>
    <p:extLst>
      <p:ext uri="{BB962C8B-B14F-4D97-AF65-F5344CB8AC3E}">
        <p14:creationId xmlns:p14="http://schemas.microsoft.com/office/powerpoint/2010/main" val="1058317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943ED2-2807-EA28-37E1-B6799959DB6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7C06310-A470-A935-B0F4-99873747D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863D341-0E1C-EB71-BADC-0EC216EC3E8E}"/>
              </a:ext>
            </a:extLst>
          </p:cNvPr>
          <p:cNvSpPr>
            <a:spLocks noGrp="1"/>
          </p:cNvSpPr>
          <p:nvPr>
            <p:ph type="dt" sz="half" idx="10"/>
          </p:nvPr>
        </p:nvSpPr>
        <p:spPr/>
        <p:txBody>
          <a:bodyPr/>
          <a:lstStyle/>
          <a:p>
            <a:fld id="{457EB374-0FBE-49A4-A4A0-0DD0323D4EB5}" type="datetimeFigureOut">
              <a:rPr kumimoji="1" lang="ja-JP" altLang="en-US" smtClean="0"/>
              <a:t>2024/5/28</a:t>
            </a:fld>
            <a:endParaRPr kumimoji="1" lang="ja-JP" altLang="en-US"/>
          </a:p>
        </p:txBody>
      </p:sp>
      <p:sp>
        <p:nvSpPr>
          <p:cNvPr id="5" name="フッター プレースホルダー 4">
            <a:extLst>
              <a:ext uri="{FF2B5EF4-FFF2-40B4-BE49-F238E27FC236}">
                <a16:creationId xmlns:a16="http://schemas.microsoft.com/office/drawing/2014/main" id="{846037A5-CAEB-03E9-6AC4-251AEEEEDBB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A3D9B7B-F0C6-237D-94DE-2F6D4B35B423}"/>
              </a:ext>
            </a:extLst>
          </p:cNvPr>
          <p:cNvSpPr>
            <a:spLocks noGrp="1"/>
          </p:cNvSpPr>
          <p:nvPr>
            <p:ph type="sldNum" sz="quarter" idx="12"/>
          </p:nvPr>
        </p:nvSpPr>
        <p:spPr/>
        <p:txBody>
          <a:bodyPr/>
          <a:lstStyle/>
          <a:p>
            <a:fld id="{A8B756F7-C527-4B5E-98E2-D0A41BAE96DC}" type="slidenum">
              <a:rPr kumimoji="1" lang="ja-JP" altLang="en-US" smtClean="0"/>
              <a:t>‹#›</a:t>
            </a:fld>
            <a:endParaRPr kumimoji="1" lang="ja-JP" altLang="en-US"/>
          </a:p>
        </p:txBody>
      </p:sp>
    </p:spTree>
    <p:extLst>
      <p:ext uri="{BB962C8B-B14F-4D97-AF65-F5344CB8AC3E}">
        <p14:creationId xmlns:p14="http://schemas.microsoft.com/office/powerpoint/2010/main" val="791285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E9B2F3-52F9-F188-10DA-68F27C6F027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B130A1F-7518-DC41-4E0D-4C6F20B0F0C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F73FDE1-2A49-88C6-2985-0F228B6F1B8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0A40619-FCCD-3F12-E956-D964D87BEED4}"/>
              </a:ext>
            </a:extLst>
          </p:cNvPr>
          <p:cNvSpPr>
            <a:spLocks noGrp="1"/>
          </p:cNvSpPr>
          <p:nvPr>
            <p:ph type="dt" sz="half" idx="10"/>
          </p:nvPr>
        </p:nvSpPr>
        <p:spPr/>
        <p:txBody>
          <a:bodyPr/>
          <a:lstStyle/>
          <a:p>
            <a:fld id="{457EB374-0FBE-49A4-A4A0-0DD0323D4EB5}" type="datetimeFigureOut">
              <a:rPr kumimoji="1" lang="ja-JP" altLang="en-US" smtClean="0"/>
              <a:t>2024/5/28</a:t>
            </a:fld>
            <a:endParaRPr kumimoji="1" lang="ja-JP" altLang="en-US"/>
          </a:p>
        </p:txBody>
      </p:sp>
      <p:sp>
        <p:nvSpPr>
          <p:cNvPr id="6" name="フッター プレースホルダー 5">
            <a:extLst>
              <a:ext uri="{FF2B5EF4-FFF2-40B4-BE49-F238E27FC236}">
                <a16:creationId xmlns:a16="http://schemas.microsoft.com/office/drawing/2014/main" id="{1AEA3BCF-8EE3-589A-2EEB-580E8C187FD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D6AEBAB-1C1D-9AD8-C8A5-A60C03C57D53}"/>
              </a:ext>
            </a:extLst>
          </p:cNvPr>
          <p:cNvSpPr>
            <a:spLocks noGrp="1"/>
          </p:cNvSpPr>
          <p:nvPr>
            <p:ph type="sldNum" sz="quarter" idx="12"/>
          </p:nvPr>
        </p:nvSpPr>
        <p:spPr/>
        <p:txBody>
          <a:bodyPr/>
          <a:lstStyle/>
          <a:p>
            <a:fld id="{A8B756F7-C527-4B5E-98E2-D0A41BAE96DC}" type="slidenum">
              <a:rPr kumimoji="1" lang="ja-JP" altLang="en-US" smtClean="0"/>
              <a:t>‹#›</a:t>
            </a:fld>
            <a:endParaRPr kumimoji="1" lang="ja-JP" altLang="en-US"/>
          </a:p>
        </p:txBody>
      </p:sp>
    </p:spTree>
    <p:extLst>
      <p:ext uri="{BB962C8B-B14F-4D97-AF65-F5344CB8AC3E}">
        <p14:creationId xmlns:p14="http://schemas.microsoft.com/office/powerpoint/2010/main" val="209911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3E075C-6450-C0AA-2B5A-F766CB62C2D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0F24E69-972F-23B4-87C5-1204D7A520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CAAE26D-AC4E-8561-DC0F-2CA54C1DCE5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0F17BF4-44F9-EEEA-F033-691C57CEC0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896EC62-159D-F2F7-C2F4-1DA626014A9A}"/>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7B0602B-2382-F502-6D2A-EFEBDF784F7B}"/>
              </a:ext>
            </a:extLst>
          </p:cNvPr>
          <p:cNvSpPr>
            <a:spLocks noGrp="1"/>
          </p:cNvSpPr>
          <p:nvPr>
            <p:ph type="dt" sz="half" idx="10"/>
          </p:nvPr>
        </p:nvSpPr>
        <p:spPr/>
        <p:txBody>
          <a:bodyPr/>
          <a:lstStyle/>
          <a:p>
            <a:fld id="{457EB374-0FBE-49A4-A4A0-0DD0323D4EB5}" type="datetimeFigureOut">
              <a:rPr kumimoji="1" lang="ja-JP" altLang="en-US" smtClean="0"/>
              <a:t>2024/5/28</a:t>
            </a:fld>
            <a:endParaRPr kumimoji="1" lang="ja-JP" altLang="en-US"/>
          </a:p>
        </p:txBody>
      </p:sp>
      <p:sp>
        <p:nvSpPr>
          <p:cNvPr id="8" name="フッター プレースホルダー 7">
            <a:extLst>
              <a:ext uri="{FF2B5EF4-FFF2-40B4-BE49-F238E27FC236}">
                <a16:creationId xmlns:a16="http://schemas.microsoft.com/office/drawing/2014/main" id="{1F4F4F8C-1EA5-43D6-4AD0-35927D15DDE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8A74DA8-72AC-CD88-A942-71C373918D4B}"/>
              </a:ext>
            </a:extLst>
          </p:cNvPr>
          <p:cNvSpPr>
            <a:spLocks noGrp="1"/>
          </p:cNvSpPr>
          <p:nvPr>
            <p:ph type="sldNum" sz="quarter" idx="12"/>
          </p:nvPr>
        </p:nvSpPr>
        <p:spPr/>
        <p:txBody>
          <a:bodyPr/>
          <a:lstStyle/>
          <a:p>
            <a:fld id="{A8B756F7-C527-4B5E-98E2-D0A41BAE96DC}" type="slidenum">
              <a:rPr kumimoji="1" lang="ja-JP" altLang="en-US" smtClean="0"/>
              <a:t>‹#›</a:t>
            </a:fld>
            <a:endParaRPr kumimoji="1" lang="ja-JP" altLang="en-US"/>
          </a:p>
        </p:txBody>
      </p:sp>
    </p:spTree>
    <p:extLst>
      <p:ext uri="{BB962C8B-B14F-4D97-AF65-F5344CB8AC3E}">
        <p14:creationId xmlns:p14="http://schemas.microsoft.com/office/powerpoint/2010/main" val="4111710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E9F3CA-50C3-6F7F-875C-839BC288574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E3305FA-FA4E-7421-5C37-30ACE762F09A}"/>
              </a:ext>
            </a:extLst>
          </p:cNvPr>
          <p:cNvSpPr>
            <a:spLocks noGrp="1"/>
          </p:cNvSpPr>
          <p:nvPr>
            <p:ph type="dt" sz="half" idx="10"/>
          </p:nvPr>
        </p:nvSpPr>
        <p:spPr/>
        <p:txBody>
          <a:bodyPr/>
          <a:lstStyle/>
          <a:p>
            <a:fld id="{457EB374-0FBE-49A4-A4A0-0DD0323D4EB5}" type="datetimeFigureOut">
              <a:rPr kumimoji="1" lang="ja-JP" altLang="en-US" smtClean="0"/>
              <a:t>2024/5/28</a:t>
            </a:fld>
            <a:endParaRPr kumimoji="1" lang="ja-JP" altLang="en-US"/>
          </a:p>
        </p:txBody>
      </p:sp>
      <p:sp>
        <p:nvSpPr>
          <p:cNvPr id="4" name="フッター プレースホルダー 3">
            <a:extLst>
              <a:ext uri="{FF2B5EF4-FFF2-40B4-BE49-F238E27FC236}">
                <a16:creationId xmlns:a16="http://schemas.microsoft.com/office/drawing/2014/main" id="{80893FDF-FF82-3224-6301-EF29E53E91F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2D2FA2E-1857-ED3E-F9FD-466C4CBA2D6B}"/>
              </a:ext>
            </a:extLst>
          </p:cNvPr>
          <p:cNvSpPr>
            <a:spLocks noGrp="1"/>
          </p:cNvSpPr>
          <p:nvPr>
            <p:ph type="sldNum" sz="quarter" idx="12"/>
          </p:nvPr>
        </p:nvSpPr>
        <p:spPr/>
        <p:txBody>
          <a:bodyPr/>
          <a:lstStyle/>
          <a:p>
            <a:fld id="{A8B756F7-C527-4B5E-98E2-D0A41BAE96DC}" type="slidenum">
              <a:rPr kumimoji="1" lang="ja-JP" altLang="en-US" smtClean="0"/>
              <a:t>‹#›</a:t>
            </a:fld>
            <a:endParaRPr kumimoji="1" lang="ja-JP" altLang="en-US"/>
          </a:p>
        </p:txBody>
      </p:sp>
    </p:spTree>
    <p:extLst>
      <p:ext uri="{BB962C8B-B14F-4D97-AF65-F5344CB8AC3E}">
        <p14:creationId xmlns:p14="http://schemas.microsoft.com/office/powerpoint/2010/main" val="2162882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C10997E-C22C-C278-BF5E-356655196730}"/>
              </a:ext>
            </a:extLst>
          </p:cNvPr>
          <p:cNvSpPr>
            <a:spLocks noGrp="1"/>
          </p:cNvSpPr>
          <p:nvPr>
            <p:ph type="dt" sz="half" idx="10"/>
          </p:nvPr>
        </p:nvSpPr>
        <p:spPr/>
        <p:txBody>
          <a:bodyPr/>
          <a:lstStyle/>
          <a:p>
            <a:fld id="{457EB374-0FBE-49A4-A4A0-0DD0323D4EB5}" type="datetimeFigureOut">
              <a:rPr kumimoji="1" lang="ja-JP" altLang="en-US" smtClean="0"/>
              <a:t>2024/5/28</a:t>
            </a:fld>
            <a:endParaRPr kumimoji="1" lang="ja-JP" altLang="en-US"/>
          </a:p>
        </p:txBody>
      </p:sp>
      <p:sp>
        <p:nvSpPr>
          <p:cNvPr id="3" name="フッター プレースホルダー 2">
            <a:extLst>
              <a:ext uri="{FF2B5EF4-FFF2-40B4-BE49-F238E27FC236}">
                <a16:creationId xmlns:a16="http://schemas.microsoft.com/office/drawing/2014/main" id="{FC7D6BE4-57C0-49A3-6B1B-27760557131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02E5219-E001-433E-BBAC-A6E115CAF2F5}"/>
              </a:ext>
            </a:extLst>
          </p:cNvPr>
          <p:cNvSpPr>
            <a:spLocks noGrp="1"/>
          </p:cNvSpPr>
          <p:nvPr>
            <p:ph type="sldNum" sz="quarter" idx="12"/>
          </p:nvPr>
        </p:nvSpPr>
        <p:spPr/>
        <p:txBody>
          <a:bodyPr/>
          <a:lstStyle/>
          <a:p>
            <a:fld id="{A8B756F7-C527-4B5E-98E2-D0A41BAE96DC}" type="slidenum">
              <a:rPr kumimoji="1" lang="ja-JP" altLang="en-US" smtClean="0"/>
              <a:t>‹#›</a:t>
            </a:fld>
            <a:endParaRPr kumimoji="1" lang="ja-JP" altLang="en-US"/>
          </a:p>
        </p:txBody>
      </p:sp>
    </p:spTree>
    <p:extLst>
      <p:ext uri="{BB962C8B-B14F-4D97-AF65-F5344CB8AC3E}">
        <p14:creationId xmlns:p14="http://schemas.microsoft.com/office/powerpoint/2010/main" val="3099446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1C12262-2299-908D-7DA7-1AAA8EC3FEA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99E7F14-7BEA-F1A1-DEA4-DBAF3405C5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78048CB-055D-2DAA-3E72-BA9D9449FC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9D00B56-AD84-1163-3130-DC3AD6C9B791}"/>
              </a:ext>
            </a:extLst>
          </p:cNvPr>
          <p:cNvSpPr>
            <a:spLocks noGrp="1"/>
          </p:cNvSpPr>
          <p:nvPr>
            <p:ph type="dt" sz="half" idx="10"/>
          </p:nvPr>
        </p:nvSpPr>
        <p:spPr/>
        <p:txBody>
          <a:bodyPr/>
          <a:lstStyle/>
          <a:p>
            <a:fld id="{457EB374-0FBE-49A4-A4A0-0DD0323D4EB5}" type="datetimeFigureOut">
              <a:rPr kumimoji="1" lang="ja-JP" altLang="en-US" smtClean="0"/>
              <a:t>2024/5/28</a:t>
            </a:fld>
            <a:endParaRPr kumimoji="1" lang="ja-JP" altLang="en-US"/>
          </a:p>
        </p:txBody>
      </p:sp>
      <p:sp>
        <p:nvSpPr>
          <p:cNvPr id="6" name="フッター プレースホルダー 5">
            <a:extLst>
              <a:ext uri="{FF2B5EF4-FFF2-40B4-BE49-F238E27FC236}">
                <a16:creationId xmlns:a16="http://schemas.microsoft.com/office/drawing/2014/main" id="{639654D9-C091-3066-6794-0777FDF6119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20FD520-7A3F-4967-1115-FF68284AABB0}"/>
              </a:ext>
            </a:extLst>
          </p:cNvPr>
          <p:cNvSpPr>
            <a:spLocks noGrp="1"/>
          </p:cNvSpPr>
          <p:nvPr>
            <p:ph type="sldNum" sz="quarter" idx="12"/>
          </p:nvPr>
        </p:nvSpPr>
        <p:spPr/>
        <p:txBody>
          <a:bodyPr/>
          <a:lstStyle/>
          <a:p>
            <a:fld id="{A8B756F7-C527-4B5E-98E2-D0A41BAE96DC}" type="slidenum">
              <a:rPr kumimoji="1" lang="ja-JP" altLang="en-US" smtClean="0"/>
              <a:t>‹#›</a:t>
            </a:fld>
            <a:endParaRPr kumimoji="1" lang="ja-JP" altLang="en-US"/>
          </a:p>
        </p:txBody>
      </p:sp>
    </p:spTree>
    <p:extLst>
      <p:ext uri="{BB962C8B-B14F-4D97-AF65-F5344CB8AC3E}">
        <p14:creationId xmlns:p14="http://schemas.microsoft.com/office/powerpoint/2010/main" val="3781358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344282-A5B2-8878-87AA-676C631EC3A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1C8B57B-E236-3B2D-D37B-AD255C4D15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7E22F9A-9974-B4AC-78F2-779F56B557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8B8B24B-6811-ED26-B945-802D280E12AF}"/>
              </a:ext>
            </a:extLst>
          </p:cNvPr>
          <p:cNvSpPr>
            <a:spLocks noGrp="1"/>
          </p:cNvSpPr>
          <p:nvPr>
            <p:ph type="dt" sz="half" idx="10"/>
          </p:nvPr>
        </p:nvSpPr>
        <p:spPr/>
        <p:txBody>
          <a:bodyPr/>
          <a:lstStyle/>
          <a:p>
            <a:fld id="{457EB374-0FBE-49A4-A4A0-0DD0323D4EB5}" type="datetimeFigureOut">
              <a:rPr kumimoji="1" lang="ja-JP" altLang="en-US" smtClean="0"/>
              <a:t>2024/5/28</a:t>
            </a:fld>
            <a:endParaRPr kumimoji="1" lang="ja-JP" altLang="en-US"/>
          </a:p>
        </p:txBody>
      </p:sp>
      <p:sp>
        <p:nvSpPr>
          <p:cNvPr id="6" name="フッター プレースホルダー 5">
            <a:extLst>
              <a:ext uri="{FF2B5EF4-FFF2-40B4-BE49-F238E27FC236}">
                <a16:creationId xmlns:a16="http://schemas.microsoft.com/office/drawing/2014/main" id="{7878268E-1BE6-9D17-E673-15423DB80A8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D4C1A85-56B1-3404-FA2C-C8A5C2026841}"/>
              </a:ext>
            </a:extLst>
          </p:cNvPr>
          <p:cNvSpPr>
            <a:spLocks noGrp="1"/>
          </p:cNvSpPr>
          <p:nvPr>
            <p:ph type="sldNum" sz="quarter" idx="12"/>
          </p:nvPr>
        </p:nvSpPr>
        <p:spPr/>
        <p:txBody>
          <a:bodyPr/>
          <a:lstStyle/>
          <a:p>
            <a:fld id="{A8B756F7-C527-4B5E-98E2-D0A41BAE96DC}" type="slidenum">
              <a:rPr kumimoji="1" lang="ja-JP" altLang="en-US" smtClean="0"/>
              <a:t>‹#›</a:t>
            </a:fld>
            <a:endParaRPr kumimoji="1" lang="ja-JP" altLang="en-US"/>
          </a:p>
        </p:txBody>
      </p:sp>
    </p:spTree>
    <p:extLst>
      <p:ext uri="{BB962C8B-B14F-4D97-AF65-F5344CB8AC3E}">
        <p14:creationId xmlns:p14="http://schemas.microsoft.com/office/powerpoint/2010/main" val="949795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4204B6B-CF3E-C7D4-1A9C-7AEFEA9019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EC5EA1-DD18-92A2-D296-642B34088C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DC0CA83-7CE1-0A38-DC26-9F66FC6135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7EB374-0FBE-49A4-A4A0-0DD0323D4EB5}" type="datetimeFigureOut">
              <a:rPr kumimoji="1" lang="ja-JP" altLang="en-US" smtClean="0"/>
              <a:t>2024/5/28</a:t>
            </a:fld>
            <a:endParaRPr kumimoji="1" lang="ja-JP" altLang="en-US"/>
          </a:p>
        </p:txBody>
      </p:sp>
      <p:sp>
        <p:nvSpPr>
          <p:cNvPr id="5" name="フッター プレースホルダー 4">
            <a:extLst>
              <a:ext uri="{FF2B5EF4-FFF2-40B4-BE49-F238E27FC236}">
                <a16:creationId xmlns:a16="http://schemas.microsoft.com/office/drawing/2014/main" id="{C10AEFD8-0034-D22D-5BA0-1CDFF1B7A5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63525BF-3804-630A-41BB-4EEF30E9B0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B756F7-C527-4B5E-98E2-D0A41BAE96DC}" type="slidenum">
              <a:rPr kumimoji="1" lang="ja-JP" altLang="en-US" smtClean="0"/>
              <a:t>‹#›</a:t>
            </a:fld>
            <a:endParaRPr kumimoji="1" lang="ja-JP" altLang="en-US"/>
          </a:p>
        </p:txBody>
      </p:sp>
    </p:spTree>
    <p:extLst>
      <p:ext uri="{BB962C8B-B14F-4D97-AF65-F5344CB8AC3E}">
        <p14:creationId xmlns:p14="http://schemas.microsoft.com/office/powerpoint/2010/main" val="4244391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C160DA-C660-26C4-EFFE-5F82DC6173A3}"/>
              </a:ext>
            </a:extLst>
          </p:cNvPr>
          <p:cNvSpPr>
            <a:spLocks noGrp="1"/>
          </p:cNvSpPr>
          <p:nvPr>
            <p:ph type="ctrTitle"/>
          </p:nvPr>
        </p:nvSpPr>
        <p:spPr>
          <a:xfrm>
            <a:off x="1612776" y="284084"/>
            <a:ext cx="9144000" cy="970949"/>
          </a:xfrm>
        </p:spPr>
        <p:txBody>
          <a:bodyPr>
            <a:normAutofit/>
          </a:bodyPr>
          <a:lstStyle/>
          <a:p>
            <a:r>
              <a:rPr kumimoji="1" lang="ja-JP" altLang="en-US" sz="4800" b="1" dirty="0">
                <a:highlight>
                  <a:srgbClr val="C0C0C0"/>
                </a:highlight>
              </a:rPr>
              <a:t>快適な学習空間</a:t>
            </a:r>
          </a:p>
        </p:txBody>
      </p:sp>
      <p:sp>
        <p:nvSpPr>
          <p:cNvPr id="4" name="テキスト ボックス 3">
            <a:extLst>
              <a:ext uri="{FF2B5EF4-FFF2-40B4-BE49-F238E27FC236}">
                <a16:creationId xmlns:a16="http://schemas.microsoft.com/office/drawing/2014/main" id="{B1DA1620-480E-1B2E-7DD4-B0731C9F5EA0}"/>
              </a:ext>
            </a:extLst>
          </p:cNvPr>
          <p:cNvSpPr txBox="1"/>
          <p:nvPr/>
        </p:nvSpPr>
        <p:spPr>
          <a:xfrm>
            <a:off x="11147395" y="284084"/>
            <a:ext cx="1307977" cy="584775"/>
          </a:xfrm>
          <a:prstGeom prst="rect">
            <a:avLst/>
          </a:prstGeom>
          <a:noFill/>
        </p:spPr>
        <p:txBody>
          <a:bodyPr wrap="square" rtlCol="0">
            <a:spAutoFit/>
          </a:bodyPr>
          <a:lstStyle/>
          <a:p>
            <a:r>
              <a:rPr kumimoji="1" lang="en-US" altLang="ja-JP" sz="3200" dirty="0"/>
              <a:t>12</a:t>
            </a:r>
            <a:endParaRPr kumimoji="1" lang="ja-JP" altLang="en-US" sz="3200" dirty="0"/>
          </a:p>
        </p:txBody>
      </p:sp>
      <p:sp>
        <p:nvSpPr>
          <p:cNvPr id="5" name="テキスト ボックス 4">
            <a:extLst>
              <a:ext uri="{FF2B5EF4-FFF2-40B4-BE49-F238E27FC236}">
                <a16:creationId xmlns:a16="http://schemas.microsoft.com/office/drawing/2014/main" id="{4FCA0E63-8779-8D08-7081-4F4B400A4629}"/>
              </a:ext>
            </a:extLst>
          </p:cNvPr>
          <p:cNvSpPr txBox="1"/>
          <p:nvPr/>
        </p:nvSpPr>
        <p:spPr>
          <a:xfrm>
            <a:off x="390617" y="576470"/>
            <a:ext cx="2418844" cy="2215991"/>
          </a:xfrm>
          <a:prstGeom prst="rect">
            <a:avLst/>
          </a:prstGeom>
          <a:noFill/>
        </p:spPr>
        <p:txBody>
          <a:bodyPr wrap="square" rtlCol="0">
            <a:spAutoFit/>
          </a:bodyPr>
          <a:lstStyle/>
          <a:p>
            <a:r>
              <a:rPr kumimoji="1" lang="ja-JP" altLang="en-US" sz="2400" dirty="0"/>
              <a:t>山形県民運動部</a:t>
            </a:r>
            <a:endParaRPr kumimoji="1" lang="en-US" altLang="ja-JP" sz="2400" dirty="0"/>
          </a:p>
          <a:p>
            <a:r>
              <a:rPr kumimoji="1" lang="ja-JP" altLang="en-US" sz="2400" dirty="0"/>
              <a:t>斎藤　登馬</a:t>
            </a:r>
            <a:endParaRPr kumimoji="1" lang="en-US" altLang="ja-JP" sz="2400" dirty="0"/>
          </a:p>
          <a:p>
            <a:r>
              <a:rPr kumimoji="1" lang="ja-JP" altLang="en-US" sz="2400" dirty="0"/>
              <a:t>齋藤　遥希</a:t>
            </a:r>
            <a:endParaRPr kumimoji="1" lang="en-US" altLang="ja-JP" sz="2400" dirty="0"/>
          </a:p>
          <a:p>
            <a:r>
              <a:rPr kumimoji="1" lang="ja-JP" altLang="en-US" sz="2400" dirty="0"/>
              <a:t>斎藤　聖尚</a:t>
            </a:r>
            <a:endParaRPr kumimoji="1" lang="en-US" altLang="ja-JP" sz="2400" dirty="0"/>
          </a:p>
          <a:p>
            <a:r>
              <a:rPr kumimoji="1" lang="ja-JP" altLang="en-US" sz="2400" dirty="0"/>
              <a:t>酒井　康希</a:t>
            </a:r>
          </a:p>
          <a:p>
            <a:endParaRPr kumimoji="1" lang="ja-JP" altLang="en-US" dirty="0"/>
          </a:p>
        </p:txBody>
      </p:sp>
      <p:sp>
        <p:nvSpPr>
          <p:cNvPr id="6" name="テキスト ボックス 5">
            <a:extLst>
              <a:ext uri="{FF2B5EF4-FFF2-40B4-BE49-F238E27FC236}">
                <a16:creationId xmlns:a16="http://schemas.microsoft.com/office/drawing/2014/main" id="{CEA0D1EA-1914-79C7-29A2-C0BB482227FC}"/>
              </a:ext>
            </a:extLst>
          </p:cNvPr>
          <p:cNvSpPr txBox="1"/>
          <p:nvPr/>
        </p:nvSpPr>
        <p:spPr>
          <a:xfrm>
            <a:off x="3872143" y="1357534"/>
            <a:ext cx="5510396" cy="2462213"/>
          </a:xfrm>
          <a:prstGeom prst="rect">
            <a:avLst/>
          </a:prstGeom>
          <a:noFill/>
        </p:spPr>
        <p:txBody>
          <a:bodyPr wrap="square" rtlCol="0">
            <a:spAutoFit/>
          </a:bodyPr>
          <a:lstStyle/>
          <a:p>
            <a:r>
              <a:rPr kumimoji="1" lang="ja-JP" altLang="en-US" sz="2800" b="1" dirty="0">
                <a:highlight>
                  <a:srgbClr val="00FFFF"/>
                </a:highlight>
              </a:rPr>
              <a:t>現状</a:t>
            </a:r>
            <a:endParaRPr kumimoji="1" lang="en-US" altLang="ja-JP" sz="2800" b="1" dirty="0">
              <a:highlight>
                <a:srgbClr val="00FFFF"/>
              </a:highlight>
            </a:endParaRPr>
          </a:p>
          <a:p>
            <a:r>
              <a:rPr kumimoji="1" lang="ja-JP" altLang="en-US" sz="2800" dirty="0"/>
              <a:t>＜図書館＞</a:t>
            </a:r>
            <a:endParaRPr kumimoji="1" lang="en-US" altLang="ja-JP" sz="2800" dirty="0"/>
          </a:p>
          <a:p>
            <a:r>
              <a:rPr kumimoji="1" lang="ja-JP" altLang="en-US" sz="2800" dirty="0"/>
              <a:t>・利用時間　平日　</a:t>
            </a:r>
            <a:r>
              <a:rPr kumimoji="1" lang="en-US" altLang="ja-JP" sz="2800" dirty="0"/>
              <a:t>9</a:t>
            </a:r>
            <a:r>
              <a:rPr kumimoji="1" lang="ja-JP" altLang="en-US" sz="2800" dirty="0"/>
              <a:t>時～</a:t>
            </a:r>
            <a:r>
              <a:rPr kumimoji="1" lang="en-US" altLang="ja-JP" sz="2800" dirty="0"/>
              <a:t>20</a:t>
            </a:r>
            <a:r>
              <a:rPr kumimoji="1" lang="ja-JP" altLang="en-US" sz="2800" dirty="0"/>
              <a:t>時</a:t>
            </a:r>
            <a:endParaRPr kumimoji="1" lang="en-US" altLang="ja-JP" sz="2800" dirty="0"/>
          </a:p>
          <a:p>
            <a:r>
              <a:rPr kumimoji="1" lang="ja-JP" altLang="en-US" sz="2800" dirty="0"/>
              <a:t>・机、グループ学習室あり</a:t>
            </a:r>
            <a:endParaRPr kumimoji="1" lang="en-US" altLang="ja-JP" sz="2800" dirty="0"/>
          </a:p>
          <a:p>
            <a:endParaRPr kumimoji="1" lang="ja-JP" altLang="en-US" sz="2400" dirty="0"/>
          </a:p>
          <a:p>
            <a:endParaRPr kumimoji="1" lang="ja-JP" altLang="en-US" dirty="0"/>
          </a:p>
        </p:txBody>
      </p:sp>
      <p:sp>
        <p:nvSpPr>
          <p:cNvPr id="8" name="テキスト ボックス 7">
            <a:extLst>
              <a:ext uri="{FF2B5EF4-FFF2-40B4-BE49-F238E27FC236}">
                <a16:creationId xmlns:a16="http://schemas.microsoft.com/office/drawing/2014/main" id="{B9100DC4-6965-A118-A7F0-DF199F45CF5F}"/>
              </a:ext>
            </a:extLst>
          </p:cNvPr>
          <p:cNvSpPr txBox="1"/>
          <p:nvPr/>
        </p:nvSpPr>
        <p:spPr>
          <a:xfrm>
            <a:off x="3872143" y="3429000"/>
            <a:ext cx="5697985" cy="2092881"/>
          </a:xfrm>
          <a:prstGeom prst="rect">
            <a:avLst/>
          </a:prstGeom>
          <a:noFill/>
        </p:spPr>
        <p:txBody>
          <a:bodyPr wrap="square" rtlCol="0">
            <a:spAutoFit/>
          </a:bodyPr>
          <a:lstStyle/>
          <a:p>
            <a:r>
              <a:rPr kumimoji="1" lang="ja-JP" altLang="en-US" sz="2800" dirty="0"/>
              <a:t>前々回あたりの授業でのインタビューで</a:t>
            </a:r>
            <a:r>
              <a:rPr kumimoji="1" lang="ja-JP" altLang="en-US" sz="2800" dirty="0">
                <a:ln w="0"/>
                <a:effectLst>
                  <a:glow rad="228600">
                    <a:schemeClr val="accent4">
                      <a:satMod val="175000"/>
                      <a:alpha val="40000"/>
                    </a:schemeClr>
                  </a:glow>
                  <a:outerShdw blurRad="38100" dist="19050" dir="2700000" algn="tl" rotWithShape="0">
                    <a:schemeClr val="dk1">
                      <a:alpha val="40000"/>
                    </a:schemeClr>
                  </a:outerShdw>
                </a:effectLst>
              </a:rPr>
              <a:t>「図書館の利用時間を延長してほしい」　</a:t>
            </a:r>
            <a:r>
              <a:rPr kumimoji="1" lang="ja-JP" altLang="en-US" sz="2800" dirty="0">
                <a:ln w="0"/>
                <a:effectLst>
                  <a:outerShdw blurRad="38100" dist="19050" dir="2700000" algn="tl" rotWithShape="0">
                    <a:schemeClr val="dk1">
                      <a:alpha val="40000"/>
                    </a:schemeClr>
                  </a:outerShdw>
                </a:effectLst>
              </a:rPr>
              <a:t>というニーズがあった</a:t>
            </a:r>
            <a:endParaRPr kumimoji="1" lang="ja-JP" altLang="en-US" sz="2800" dirty="0">
              <a:effectLst>
                <a:glow rad="228600">
                  <a:schemeClr val="accent6">
                    <a:satMod val="175000"/>
                    <a:alpha val="40000"/>
                  </a:schemeClr>
                </a:glow>
                <a:outerShdw blurRad="38100" dist="19050" dir="2700000" algn="tl" rotWithShape="0">
                  <a:schemeClr val="dk1">
                    <a:alpha val="40000"/>
                  </a:schemeClr>
                </a:outerShdw>
              </a:effectLst>
            </a:endParaRPr>
          </a:p>
          <a:p>
            <a:endParaRPr kumimoji="1" lang="ja-JP" altLang="en-US" dirty="0"/>
          </a:p>
        </p:txBody>
      </p:sp>
      <p:cxnSp>
        <p:nvCxnSpPr>
          <p:cNvPr id="13" name="直線コネクタ 12">
            <a:extLst>
              <a:ext uri="{FF2B5EF4-FFF2-40B4-BE49-F238E27FC236}">
                <a16:creationId xmlns:a16="http://schemas.microsoft.com/office/drawing/2014/main" id="{A41B9035-5579-B671-9014-DF432657A2AF}"/>
              </a:ext>
            </a:extLst>
          </p:cNvPr>
          <p:cNvCxnSpPr>
            <a:cxnSpLocks/>
          </p:cNvCxnSpPr>
          <p:nvPr/>
        </p:nvCxnSpPr>
        <p:spPr>
          <a:xfrm>
            <a:off x="284085" y="576470"/>
            <a:ext cx="2339845"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6" name="直線コネクタ 15">
            <a:extLst>
              <a:ext uri="{FF2B5EF4-FFF2-40B4-BE49-F238E27FC236}">
                <a16:creationId xmlns:a16="http://schemas.microsoft.com/office/drawing/2014/main" id="{805747A4-35A5-D12A-ADD6-6E87F08999F2}"/>
              </a:ext>
            </a:extLst>
          </p:cNvPr>
          <p:cNvCxnSpPr>
            <a:cxnSpLocks/>
          </p:cNvCxnSpPr>
          <p:nvPr/>
        </p:nvCxnSpPr>
        <p:spPr>
          <a:xfrm>
            <a:off x="284085" y="2588453"/>
            <a:ext cx="2339845" cy="0"/>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995540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七角形 30">
            <a:extLst>
              <a:ext uri="{FF2B5EF4-FFF2-40B4-BE49-F238E27FC236}">
                <a16:creationId xmlns:a16="http://schemas.microsoft.com/office/drawing/2014/main" id="{2DC280FE-CAA1-8354-E31A-DF8F71CF4DEA}"/>
              </a:ext>
            </a:extLst>
          </p:cNvPr>
          <p:cNvSpPr/>
          <p:nvPr/>
        </p:nvSpPr>
        <p:spPr>
          <a:xfrm>
            <a:off x="2854249" y="250060"/>
            <a:ext cx="5448380" cy="1300868"/>
          </a:xfrm>
          <a:custGeom>
            <a:avLst/>
            <a:gdLst>
              <a:gd name="connsiteX0" fmla="*/ -16 w 6336115"/>
              <a:gd name="connsiteY0" fmla="*/ 981284 h 1525849"/>
              <a:gd name="connsiteX1" fmla="*/ 627470 w 6336115"/>
              <a:gd name="connsiteY1" fmla="*/ 302214 h 1525849"/>
              <a:gd name="connsiteX2" fmla="*/ 3168058 w 6336115"/>
              <a:gd name="connsiteY2" fmla="*/ 0 h 1525849"/>
              <a:gd name="connsiteX3" fmla="*/ 5708645 w 6336115"/>
              <a:gd name="connsiteY3" fmla="*/ 302214 h 1525849"/>
              <a:gd name="connsiteX4" fmla="*/ 6336131 w 6336115"/>
              <a:gd name="connsiteY4" fmla="*/ 981284 h 1525849"/>
              <a:gd name="connsiteX5" fmla="*/ 4577968 w 6336115"/>
              <a:gd name="connsiteY5" fmla="*/ 1525857 h 1525849"/>
              <a:gd name="connsiteX6" fmla="*/ 1758147 w 6336115"/>
              <a:gd name="connsiteY6" fmla="*/ 1525857 h 1525849"/>
              <a:gd name="connsiteX7" fmla="*/ -16 w 6336115"/>
              <a:gd name="connsiteY7" fmla="*/ 981284 h 1525849"/>
              <a:gd name="connsiteX0" fmla="*/ 0 w 5918896"/>
              <a:gd name="connsiteY0" fmla="*/ 981284 h 1525857"/>
              <a:gd name="connsiteX1" fmla="*/ 627486 w 5918896"/>
              <a:gd name="connsiteY1" fmla="*/ 302214 h 1525857"/>
              <a:gd name="connsiteX2" fmla="*/ 3168074 w 5918896"/>
              <a:gd name="connsiteY2" fmla="*/ 0 h 1525857"/>
              <a:gd name="connsiteX3" fmla="*/ 5708661 w 5918896"/>
              <a:gd name="connsiteY3" fmla="*/ 302214 h 1525857"/>
              <a:gd name="connsiteX4" fmla="*/ 5918896 w 5918896"/>
              <a:gd name="connsiteY4" fmla="*/ 954651 h 1525857"/>
              <a:gd name="connsiteX5" fmla="*/ 4577984 w 5918896"/>
              <a:gd name="connsiteY5" fmla="*/ 1525857 h 1525857"/>
              <a:gd name="connsiteX6" fmla="*/ 1758163 w 5918896"/>
              <a:gd name="connsiteY6" fmla="*/ 1525857 h 1525857"/>
              <a:gd name="connsiteX7" fmla="*/ 0 w 5918896"/>
              <a:gd name="connsiteY7" fmla="*/ 981284 h 1525857"/>
              <a:gd name="connsiteX0" fmla="*/ 0 w 5448380"/>
              <a:gd name="connsiteY0" fmla="*/ 883630 h 1525857"/>
              <a:gd name="connsiteX1" fmla="*/ 156970 w 5448380"/>
              <a:gd name="connsiteY1" fmla="*/ 302214 h 1525857"/>
              <a:gd name="connsiteX2" fmla="*/ 2697558 w 5448380"/>
              <a:gd name="connsiteY2" fmla="*/ 0 h 1525857"/>
              <a:gd name="connsiteX3" fmla="*/ 5238145 w 5448380"/>
              <a:gd name="connsiteY3" fmla="*/ 302214 h 1525857"/>
              <a:gd name="connsiteX4" fmla="*/ 5448380 w 5448380"/>
              <a:gd name="connsiteY4" fmla="*/ 954651 h 1525857"/>
              <a:gd name="connsiteX5" fmla="*/ 4107468 w 5448380"/>
              <a:gd name="connsiteY5" fmla="*/ 1525857 h 1525857"/>
              <a:gd name="connsiteX6" fmla="*/ 1287647 w 5448380"/>
              <a:gd name="connsiteY6" fmla="*/ 1525857 h 1525857"/>
              <a:gd name="connsiteX7" fmla="*/ 0 w 5448380"/>
              <a:gd name="connsiteY7" fmla="*/ 883630 h 1525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48380" h="1525857">
                <a:moveTo>
                  <a:pt x="0" y="883630"/>
                </a:moveTo>
                <a:lnTo>
                  <a:pt x="156970" y="302214"/>
                </a:lnTo>
                <a:lnTo>
                  <a:pt x="2697558" y="0"/>
                </a:lnTo>
                <a:lnTo>
                  <a:pt x="5238145" y="302214"/>
                </a:lnTo>
                <a:lnTo>
                  <a:pt x="5448380" y="954651"/>
                </a:lnTo>
                <a:lnTo>
                  <a:pt x="4107468" y="1525857"/>
                </a:lnTo>
                <a:lnTo>
                  <a:pt x="1287647" y="1525857"/>
                </a:lnTo>
                <a:lnTo>
                  <a:pt x="0" y="883630"/>
                </a:lnTo>
                <a:close/>
              </a:path>
            </a:pathLst>
          </a:custGeom>
          <a:pattFill prst="wdUpDiag">
            <a:fgClr>
              <a:srgbClr val="FF0000"/>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コンテンツ プレースホルダー 2">
            <a:extLst>
              <a:ext uri="{FF2B5EF4-FFF2-40B4-BE49-F238E27FC236}">
                <a16:creationId xmlns:a16="http://schemas.microsoft.com/office/drawing/2014/main" id="{80816E57-832A-4BC5-B905-1CEE2691E2B0}"/>
              </a:ext>
            </a:extLst>
          </p:cNvPr>
          <p:cNvSpPr>
            <a:spLocks noGrp="1"/>
          </p:cNvSpPr>
          <p:nvPr>
            <p:ph idx="1"/>
          </p:nvPr>
        </p:nvSpPr>
        <p:spPr>
          <a:xfrm>
            <a:off x="1634626" y="2783639"/>
            <a:ext cx="1386949" cy="2521257"/>
          </a:xfrm>
        </p:spPr>
        <p:txBody>
          <a:bodyPr>
            <a:normAutofit/>
          </a:bodyPr>
          <a:lstStyle/>
          <a:p>
            <a:pPr marL="0" indent="0">
              <a:buNone/>
            </a:pPr>
            <a:r>
              <a:rPr lang="ja-JP" altLang="en-US" dirty="0"/>
              <a:t>日中は忙しい。</a:t>
            </a:r>
            <a:endParaRPr kumimoji="1" lang="ja-JP" altLang="en-US" dirty="0"/>
          </a:p>
        </p:txBody>
      </p:sp>
      <p:cxnSp>
        <p:nvCxnSpPr>
          <p:cNvPr id="5" name="直線コネクタ 4">
            <a:extLst>
              <a:ext uri="{FF2B5EF4-FFF2-40B4-BE49-F238E27FC236}">
                <a16:creationId xmlns:a16="http://schemas.microsoft.com/office/drawing/2014/main" id="{5ECE0409-DCF5-CC49-6B61-BCD646A9C914}"/>
              </a:ext>
            </a:extLst>
          </p:cNvPr>
          <p:cNvCxnSpPr>
            <a:cxnSpLocks/>
          </p:cNvCxnSpPr>
          <p:nvPr/>
        </p:nvCxnSpPr>
        <p:spPr>
          <a:xfrm>
            <a:off x="1006203" y="1984159"/>
            <a:ext cx="5851" cy="2605596"/>
          </a:xfrm>
          <a:prstGeom prst="line">
            <a:avLst/>
          </a:prstGeom>
          <a:ln w="38100"/>
        </p:spPr>
        <p:style>
          <a:lnRef idx="1">
            <a:schemeClr val="dk1"/>
          </a:lnRef>
          <a:fillRef idx="0">
            <a:schemeClr val="dk1"/>
          </a:fillRef>
          <a:effectRef idx="0">
            <a:schemeClr val="dk1"/>
          </a:effectRef>
          <a:fontRef idx="minor">
            <a:schemeClr val="tx1"/>
          </a:fontRef>
        </p:style>
      </p:cxnSp>
      <p:sp>
        <p:nvSpPr>
          <p:cNvPr id="8" name="二等辺三角形 7">
            <a:extLst>
              <a:ext uri="{FF2B5EF4-FFF2-40B4-BE49-F238E27FC236}">
                <a16:creationId xmlns:a16="http://schemas.microsoft.com/office/drawing/2014/main" id="{36A229C2-26E0-2041-2693-C2F77EE22829}"/>
              </a:ext>
            </a:extLst>
          </p:cNvPr>
          <p:cNvSpPr/>
          <p:nvPr/>
        </p:nvSpPr>
        <p:spPr>
          <a:xfrm rot="5400000">
            <a:off x="888020" y="3013125"/>
            <a:ext cx="754599" cy="518233"/>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1617B3EC-02AA-DC81-0A74-9D433D9A0670}"/>
              </a:ext>
            </a:extLst>
          </p:cNvPr>
          <p:cNvSpPr txBox="1"/>
          <p:nvPr/>
        </p:nvSpPr>
        <p:spPr>
          <a:xfrm>
            <a:off x="211510" y="949861"/>
            <a:ext cx="614689" cy="4401205"/>
          </a:xfrm>
          <a:prstGeom prst="rect">
            <a:avLst/>
          </a:prstGeom>
          <a:noFill/>
        </p:spPr>
        <p:txBody>
          <a:bodyPr wrap="square" rtlCol="0">
            <a:spAutoFit/>
          </a:bodyPr>
          <a:lstStyle/>
          <a:p>
            <a:r>
              <a:rPr kumimoji="1" lang="ja-JP" altLang="en-US" sz="2000" dirty="0"/>
              <a:t>なぜ利用時間を延長したいのか</a:t>
            </a:r>
          </a:p>
        </p:txBody>
      </p:sp>
      <p:cxnSp>
        <p:nvCxnSpPr>
          <p:cNvPr id="18" name="直線コネクタ 17">
            <a:extLst>
              <a:ext uri="{FF2B5EF4-FFF2-40B4-BE49-F238E27FC236}">
                <a16:creationId xmlns:a16="http://schemas.microsoft.com/office/drawing/2014/main" id="{9CFBE274-9862-BDE4-F741-1F0AAF8F1B09}"/>
              </a:ext>
            </a:extLst>
          </p:cNvPr>
          <p:cNvCxnSpPr/>
          <p:nvPr/>
        </p:nvCxnSpPr>
        <p:spPr>
          <a:xfrm>
            <a:off x="3710866" y="1984159"/>
            <a:ext cx="0" cy="27831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A625C19E-CF86-E54C-9099-F56564952A62}"/>
              </a:ext>
            </a:extLst>
          </p:cNvPr>
          <p:cNvCxnSpPr/>
          <p:nvPr/>
        </p:nvCxnSpPr>
        <p:spPr>
          <a:xfrm>
            <a:off x="6349014" y="2037425"/>
            <a:ext cx="0" cy="27831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二等辺三角形 19">
            <a:extLst>
              <a:ext uri="{FF2B5EF4-FFF2-40B4-BE49-F238E27FC236}">
                <a16:creationId xmlns:a16="http://schemas.microsoft.com/office/drawing/2014/main" id="{585C5FCB-4DEF-7FFE-8350-0F306F8F8168}"/>
              </a:ext>
            </a:extLst>
          </p:cNvPr>
          <p:cNvSpPr/>
          <p:nvPr/>
        </p:nvSpPr>
        <p:spPr>
          <a:xfrm rot="5400000">
            <a:off x="3592683" y="3040568"/>
            <a:ext cx="754599" cy="518233"/>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二等辺三角形 20">
            <a:extLst>
              <a:ext uri="{FF2B5EF4-FFF2-40B4-BE49-F238E27FC236}">
                <a16:creationId xmlns:a16="http://schemas.microsoft.com/office/drawing/2014/main" id="{8453E12C-2421-BDE4-1D85-DE479E62B320}"/>
              </a:ext>
            </a:extLst>
          </p:cNvPr>
          <p:cNvSpPr/>
          <p:nvPr/>
        </p:nvSpPr>
        <p:spPr>
          <a:xfrm rot="5400000">
            <a:off x="3460160" y="3047228"/>
            <a:ext cx="754599" cy="518233"/>
          </a:xfrm>
          <a:prstGeom prst="triangle">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二等辺三角形 21">
            <a:extLst>
              <a:ext uri="{FF2B5EF4-FFF2-40B4-BE49-F238E27FC236}">
                <a16:creationId xmlns:a16="http://schemas.microsoft.com/office/drawing/2014/main" id="{C6D124CF-6B6A-96D0-AF02-BF7720664DBB}"/>
              </a:ext>
            </a:extLst>
          </p:cNvPr>
          <p:cNvSpPr/>
          <p:nvPr/>
        </p:nvSpPr>
        <p:spPr>
          <a:xfrm rot="5400000">
            <a:off x="774278" y="3013125"/>
            <a:ext cx="754599" cy="518233"/>
          </a:xfrm>
          <a:prstGeom prst="triangle">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二等辺三角形 23">
            <a:extLst>
              <a:ext uri="{FF2B5EF4-FFF2-40B4-BE49-F238E27FC236}">
                <a16:creationId xmlns:a16="http://schemas.microsoft.com/office/drawing/2014/main" id="{208B5BBB-1410-D90B-9AAE-AC6DEC4E1B44}"/>
              </a:ext>
            </a:extLst>
          </p:cNvPr>
          <p:cNvSpPr/>
          <p:nvPr/>
        </p:nvSpPr>
        <p:spPr>
          <a:xfrm rot="5400000">
            <a:off x="6230831" y="3085548"/>
            <a:ext cx="754599" cy="518233"/>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二等辺三角形 24">
            <a:extLst>
              <a:ext uri="{FF2B5EF4-FFF2-40B4-BE49-F238E27FC236}">
                <a16:creationId xmlns:a16="http://schemas.microsoft.com/office/drawing/2014/main" id="{C43C94F9-8E81-7C2B-D982-3F8E63BD0E66}"/>
              </a:ext>
            </a:extLst>
          </p:cNvPr>
          <p:cNvSpPr/>
          <p:nvPr/>
        </p:nvSpPr>
        <p:spPr>
          <a:xfrm rot="5400000">
            <a:off x="6110560" y="3085548"/>
            <a:ext cx="754599" cy="518233"/>
          </a:xfrm>
          <a:prstGeom prst="triangle">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4336E4E9-5269-109E-1BBC-FC889883C72B}"/>
              </a:ext>
            </a:extLst>
          </p:cNvPr>
          <p:cNvSpPr txBox="1"/>
          <p:nvPr/>
        </p:nvSpPr>
        <p:spPr>
          <a:xfrm>
            <a:off x="4300520" y="2011876"/>
            <a:ext cx="1560347" cy="3416320"/>
          </a:xfrm>
          <a:prstGeom prst="rect">
            <a:avLst/>
          </a:prstGeom>
          <a:noFill/>
        </p:spPr>
        <p:txBody>
          <a:bodyPr wrap="square" rtlCol="0">
            <a:spAutoFit/>
          </a:bodyPr>
          <a:lstStyle/>
          <a:p>
            <a:r>
              <a:rPr kumimoji="1" lang="ja-JP" altLang="en-US" sz="2400" dirty="0"/>
              <a:t>人が少ない夜間で家に帰る前に課題を終わらせて家に帰ったらすぐに寝たい。</a:t>
            </a:r>
            <a:endParaRPr kumimoji="1" lang="en-US" altLang="ja-JP" sz="2400" dirty="0"/>
          </a:p>
        </p:txBody>
      </p:sp>
      <p:sp>
        <p:nvSpPr>
          <p:cNvPr id="28" name="テキスト ボックス 27">
            <a:extLst>
              <a:ext uri="{FF2B5EF4-FFF2-40B4-BE49-F238E27FC236}">
                <a16:creationId xmlns:a16="http://schemas.microsoft.com/office/drawing/2014/main" id="{46A18443-6611-B974-D98D-1D0EF7B15875}"/>
              </a:ext>
            </a:extLst>
          </p:cNvPr>
          <p:cNvSpPr txBox="1"/>
          <p:nvPr/>
        </p:nvSpPr>
        <p:spPr>
          <a:xfrm>
            <a:off x="7355394" y="2590904"/>
            <a:ext cx="3601888" cy="1938992"/>
          </a:xfrm>
          <a:prstGeom prst="rect">
            <a:avLst/>
          </a:prstGeom>
          <a:noFill/>
        </p:spPr>
        <p:txBody>
          <a:bodyPr wrap="square" rtlCol="0">
            <a:spAutoFit/>
          </a:bodyPr>
          <a:lstStyle/>
          <a:p>
            <a:r>
              <a:rPr lang="ja-JP" altLang="en-US" sz="2400"/>
              <a:t>日中の疲れがたまっている夜間</a:t>
            </a:r>
            <a:r>
              <a:rPr lang="ja-JP" altLang="en-US" sz="2400" dirty="0"/>
              <a:t>にしっかりと学習に取り組むことができるようにするためにはどうしたらよいか。</a:t>
            </a:r>
            <a:endParaRPr kumimoji="1" lang="ja-JP" altLang="en-US" sz="2400" dirty="0"/>
          </a:p>
        </p:txBody>
      </p:sp>
      <p:sp>
        <p:nvSpPr>
          <p:cNvPr id="31" name="七角形 30">
            <a:extLst>
              <a:ext uri="{FF2B5EF4-FFF2-40B4-BE49-F238E27FC236}">
                <a16:creationId xmlns:a16="http://schemas.microsoft.com/office/drawing/2014/main" id="{C37BA269-F832-F46F-A81A-62613E9921D8}"/>
              </a:ext>
            </a:extLst>
          </p:cNvPr>
          <p:cNvSpPr/>
          <p:nvPr/>
        </p:nvSpPr>
        <p:spPr>
          <a:xfrm>
            <a:off x="2616756" y="35886"/>
            <a:ext cx="5448380" cy="1300868"/>
          </a:xfrm>
          <a:custGeom>
            <a:avLst/>
            <a:gdLst>
              <a:gd name="connsiteX0" fmla="*/ -16 w 6336115"/>
              <a:gd name="connsiteY0" fmla="*/ 981284 h 1525849"/>
              <a:gd name="connsiteX1" fmla="*/ 627470 w 6336115"/>
              <a:gd name="connsiteY1" fmla="*/ 302214 h 1525849"/>
              <a:gd name="connsiteX2" fmla="*/ 3168058 w 6336115"/>
              <a:gd name="connsiteY2" fmla="*/ 0 h 1525849"/>
              <a:gd name="connsiteX3" fmla="*/ 5708645 w 6336115"/>
              <a:gd name="connsiteY3" fmla="*/ 302214 h 1525849"/>
              <a:gd name="connsiteX4" fmla="*/ 6336131 w 6336115"/>
              <a:gd name="connsiteY4" fmla="*/ 981284 h 1525849"/>
              <a:gd name="connsiteX5" fmla="*/ 4577968 w 6336115"/>
              <a:gd name="connsiteY5" fmla="*/ 1525857 h 1525849"/>
              <a:gd name="connsiteX6" fmla="*/ 1758147 w 6336115"/>
              <a:gd name="connsiteY6" fmla="*/ 1525857 h 1525849"/>
              <a:gd name="connsiteX7" fmla="*/ -16 w 6336115"/>
              <a:gd name="connsiteY7" fmla="*/ 981284 h 1525849"/>
              <a:gd name="connsiteX0" fmla="*/ 0 w 5918896"/>
              <a:gd name="connsiteY0" fmla="*/ 981284 h 1525857"/>
              <a:gd name="connsiteX1" fmla="*/ 627486 w 5918896"/>
              <a:gd name="connsiteY1" fmla="*/ 302214 h 1525857"/>
              <a:gd name="connsiteX2" fmla="*/ 3168074 w 5918896"/>
              <a:gd name="connsiteY2" fmla="*/ 0 h 1525857"/>
              <a:gd name="connsiteX3" fmla="*/ 5708661 w 5918896"/>
              <a:gd name="connsiteY3" fmla="*/ 302214 h 1525857"/>
              <a:gd name="connsiteX4" fmla="*/ 5918896 w 5918896"/>
              <a:gd name="connsiteY4" fmla="*/ 954651 h 1525857"/>
              <a:gd name="connsiteX5" fmla="*/ 4577984 w 5918896"/>
              <a:gd name="connsiteY5" fmla="*/ 1525857 h 1525857"/>
              <a:gd name="connsiteX6" fmla="*/ 1758163 w 5918896"/>
              <a:gd name="connsiteY6" fmla="*/ 1525857 h 1525857"/>
              <a:gd name="connsiteX7" fmla="*/ 0 w 5918896"/>
              <a:gd name="connsiteY7" fmla="*/ 981284 h 1525857"/>
              <a:gd name="connsiteX0" fmla="*/ 0 w 5448380"/>
              <a:gd name="connsiteY0" fmla="*/ 883630 h 1525857"/>
              <a:gd name="connsiteX1" fmla="*/ 156970 w 5448380"/>
              <a:gd name="connsiteY1" fmla="*/ 302214 h 1525857"/>
              <a:gd name="connsiteX2" fmla="*/ 2697558 w 5448380"/>
              <a:gd name="connsiteY2" fmla="*/ 0 h 1525857"/>
              <a:gd name="connsiteX3" fmla="*/ 5238145 w 5448380"/>
              <a:gd name="connsiteY3" fmla="*/ 302214 h 1525857"/>
              <a:gd name="connsiteX4" fmla="*/ 5448380 w 5448380"/>
              <a:gd name="connsiteY4" fmla="*/ 954651 h 1525857"/>
              <a:gd name="connsiteX5" fmla="*/ 4107468 w 5448380"/>
              <a:gd name="connsiteY5" fmla="*/ 1525857 h 1525857"/>
              <a:gd name="connsiteX6" fmla="*/ 1287647 w 5448380"/>
              <a:gd name="connsiteY6" fmla="*/ 1525857 h 1525857"/>
              <a:gd name="connsiteX7" fmla="*/ 0 w 5448380"/>
              <a:gd name="connsiteY7" fmla="*/ 883630 h 1525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48380" h="1525857">
                <a:moveTo>
                  <a:pt x="0" y="883630"/>
                </a:moveTo>
                <a:lnTo>
                  <a:pt x="156970" y="302214"/>
                </a:lnTo>
                <a:lnTo>
                  <a:pt x="2697558" y="0"/>
                </a:lnTo>
                <a:lnTo>
                  <a:pt x="5238145" y="302214"/>
                </a:lnTo>
                <a:lnTo>
                  <a:pt x="5448380" y="954651"/>
                </a:lnTo>
                <a:lnTo>
                  <a:pt x="4107468" y="1525857"/>
                </a:lnTo>
                <a:lnTo>
                  <a:pt x="1287647" y="1525857"/>
                </a:lnTo>
                <a:lnTo>
                  <a:pt x="0" y="883630"/>
                </a:lnTo>
                <a:close/>
              </a:path>
            </a:pathLst>
          </a:cu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フローチャート: 抜出し 31">
            <a:extLst>
              <a:ext uri="{FF2B5EF4-FFF2-40B4-BE49-F238E27FC236}">
                <a16:creationId xmlns:a16="http://schemas.microsoft.com/office/drawing/2014/main" id="{BF8C7987-1398-64D8-9EB8-E558799A8247}"/>
              </a:ext>
            </a:extLst>
          </p:cNvPr>
          <p:cNvSpPr/>
          <p:nvPr/>
        </p:nvSpPr>
        <p:spPr>
          <a:xfrm rot="12111576">
            <a:off x="3200325" y="1142496"/>
            <a:ext cx="381744" cy="685800"/>
          </a:xfrm>
          <a:prstGeom prst="flowChartExtra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フローチャート: 抜出し 33">
            <a:extLst>
              <a:ext uri="{FF2B5EF4-FFF2-40B4-BE49-F238E27FC236}">
                <a16:creationId xmlns:a16="http://schemas.microsoft.com/office/drawing/2014/main" id="{28BE6717-45D5-ACE1-5B69-9681F4301DA1}"/>
              </a:ext>
            </a:extLst>
          </p:cNvPr>
          <p:cNvSpPr/>
          <p:nvPr/>
        </p:nvSpPr>
        <p:spPr>
          <a:xfrm rot="12111576">
            <a:off x="3600884" y="1389089"/>
            <a:ext cx="381744" cy="685800"/>
          </a:xfrm>
          <a:prstGeom prst="flowChartExtract">
            <a:avLst/>
          </a:prstGeom>
          <a:pattFill prst="wdUpDiag">
            <a:fgClr>
              <a:srgbClr val="FF0000"/>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DE635CF7-C9D0-2DBA-783F-A29E5B6D7482}"/>
              </a:ext>
            </a:extLst>
          </p:cNvPr>
          <p:cNvSpPr>
            <a:spLocks noGrp="1"/>
          </p:cNvSpPr>
          <p:nvPr>
            <p:ph type="title"/>
          </p:nvPr>
        </p:nvSpPr>
        <p:spPr>
          <a:xfrm>
            <a:off x="2496944" y="265189"/>
            <a:ext cx="9917869" cy="842238"/>
          </a:xfrm>
        </p:spPr>
        <p:txBody>
          <a:bodyPr>
            <a:normAutofit/>
          </a:bodyPr>
          <a:lstStyle/>
          <a:p>
            <a:r>
              <a:rPr kumimoji="1" lang="ja-JP" altLang="en-US" sz="2400" dirty="0">
                <a:ln w="0"/>
                <a:effectLst>
                  <a:glow rad="139700">
                    <a:schemeClr val="accent5">
                      <a:satMod val="175000"/>
                      <a:alpha val="40000"/>
                    </a:schemeClr>
                  </a:glow>
                  <a:outerShdw blurRad="38100" dist="19050" dir="2700000" algn="tl" rotWithShape="0">
                    <a:schemeClr val="dk1">
                      <a:alpha val="40000"/>
                    </a:schemeClr>
                  </a:outerShdw>
                </a:effectLst>
              </a:rPr>
              <a:t>「図書館の利用時間を延長してほしい」　</a:t>
            </a:r>
            <a:endParaRPr kumimoji="1" lang="ja-JP" altLang="en-US" sz="2400" dirty="0">
              <a:effectLst>
                <a:glow rad="139700">
                  <a:schemeClr val="accent5">
                    <a:satMod val="175000"/>
                    <a:alpha val="40000"/>
                  </a:schemeClr>
                </a:glow>
              </a:effectLst>
            </a:endParaRPr>
          </a:p>
        </p:txBody>
      </p:sp>
      <p:sp>
        <p:nvSpPr>
          <p:cNvPr id="38" name="楕円 37">
            <a:extLst>
              <a:ext uri="{FF2B5EF4-FFF2-40B4-BE49-F238E27FC236}">
                <a16:creationId xmlns:a16="http://schemas.microsoft.com/office/drawing/2014/main" id="{D90F5612-3C4B-B7CC-78F8-09A9485C7D10}"/>
              </a:ext>
            </a:extLst>
          </p:cNvPr>
          <p:cNvSpPr/>
          <p:nvPr/>
        </p:nvSpPr>
        <p:spPr>
          <a:xfrm rot="1505914">
            <a:off x="3384289" y="927836"/>
            <a:ext cx="328326" cy="389441"/>
          </a:xfrm>
          <a:prstGeom prst="ellipse">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A3DFCADE-8822-90C5-B1AA-C3F0D32CD0FB}"/>
              </a:ext>
            </a:extLst>
          </p:cNvPr>
          <p:cNvSpPr txBox="1"/>
          <p:nvPr/>
        </p:nvSpPr>
        <p:spPr>
          <a:xfrm>
            <a:off x="2859281" y="5736646"/>
            <a:ext cx="2339102" cy="523220"/>
          </a:xfrm>
          <a:prstGeom prst="rect">
            <a:avLst/>
          </a:prstGeom>
          <a:noFill/>
        </p:spPr>
        <p:txBody>
          <a:bodyPr wrap="none" rtlCol="0">
            <a:spAutoFit/>
          </a:bodyPr>
          <a:lstStyle/>
          <a:p>
            <a:r>
              <a:rPr kumimoji="1" lang="ja-JP" altLang="en-US" sz="2800" b="1" dirty="0">
                <a:highlight>
                  <a:srgbClr val="00FFFF"/>
                </a:highlight>
              </a:rPr>
              <a:t>潜在的ニーズ</a:t>
            </a:r>
          </a:p>
        </p:txBody>
      </p:sp>
      <p:sp>
        <p:nvSpPr>
          <p:cNvPr id="6" name="テキスト ボックス 5">
            <a:extLst>
              <a:ext uri="{FF2B5EF4-FFF2-40B4-BE49-F238E27FC236}">
                <a16:creationId xmlns:a16="http://schemas.microsoft.com/office/drawing/2014/main" id="{E15BA359-C1EB-8C8B-FCEE-1B8E0130CEB1}"/>
              </a:ext>
            </a:extLst>
          </p:cNvPr>
          <p:cNvSpPr txBox="1"/>
          <p:nvPr/>
        </p:nvSpPr>
        <p:spPr>
          <a:xfrm>
            <a:off x="8432377" y="1816506"/>
            <a:ext cx="902811" cy="523220"/>
          </a:xfrm>
          <a:prstGeom prst="rect">
            <a:avLst/>
          </a:prstGeom>
          <a:noFill/>
        </p:spPr>
        <p:txBody>
          <a:bodyPr wrap="none" rtlCol="0">
            <a:spAutoFit/>
          </a:bodyPr>
          <a:lstStyle/>
          <a:p>
            <a:r>
              <a:rPr kumimoji="1" lang="ja-JP" altLang="en-US" sz="2800" b="1" dirty="0">
                <a:highlight>
                  <a:srgbClr val="C0C0C0"/>
                </a:highlight>
              </a:rPr>
              <a:t>課題</a:t>
            </a:r>
          </a:p>
        </p:txBody>
      </p:sp>
    </p:spTree>
    <p:extLst>
      <p:ext uri="{BB962C8B-B14F-4D97-AF65-F5344CB8AC3E}">
        <p14:creationId xmlns:p14="http://schemas.microsoft.com/office/powerpoint/2010/main" val="2941004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正方形/長方形 39">
            <a:extLst>
              <a:ext uri="{FF2B5EF4-FFF2-40B4-BE49-F238E27FC236}">
                <a16:creationId xmlns:a16="http://schemas.microsoft.com/office/drawing/2014/main" id="{B777966C-F2AB-9B74-F75E-D58B78368D7F}"/>
              </a:ext>
            </a:extLst>
          </p:cNvPr>
          <p:cNvSpPr/>
          <p:nvPr/>
        </p:nvSpPr>
        <p:spPr>
          <a:xfrm>
            <a:off x="10871270" y="4952228"/>
            <a:ext cx="387081" cy="719919"/>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F2853C87-BECA-8F03-553D-B0117EDF6069}"/>
              </a:ext>
            </a:extLst>
          </p:cNvPr>
          <p:cNvSpPr/>
          <p:nvPr/>
        </p:nvSpPr>
        <p:spPr>
          <a:xfrm rot="5400000">
            <a:off x="10357471" y="6041810"/>
            <a:ext cx="387081" cy="719919"/>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48517C21-9143-FC10-3FFC-34F2404907A6}"/>
              </a:ext>
            </a:extLst>
          </p:cNvPr>
          <p:cNvSpPr/>
          <p:nvPr/>
        </p:nvSpPr>
        <p:spPr>
          <a:xfrm rot="5400000">
            <a:off x="9299486" y="6041811"/>
            <a:ext cx="387081" cy="719919"/>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a:extLst>
              <a:ext uri="{FF2B5EF4-FFF2-40B4-BE49-F238E27FC236}">
                <a16:creationId xmlns:a16="http://schemas.microsoft.com/office/drawing/2014/main" id="{8BC9CC75-F8F2-7E6A-8A22-FEF9B5297C77}"/>
              </a:ext>
            </a:extLst>
          </p:cNvPr>
          <p:cNvSpPr/>
          <p:nvPr/>
        </p:nvSpPr>
        <p:spPr>
          <a:xfrm>
            <a:off x="8456522" y="2164693"/>
            <a:ext cx="387081" cy="719919"/>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正方形/長方形 63">
            <a:extLst>
              <a:ext uri="{FF2B5EF4-FFF2-40B4-BE49-F238E27FC236}">
                <a16:creationId xmlns:a16="http://schemas.microsoft.com/office/drawing/2014/main" id="{5F81D068-546E-F405-16D6-B95CE087C443}"/>
              </a:ext>
            </a:extLst>
          </p:cNvPr>
          <p:cNvSpPr/>
          <p:nvPr/>
        </p:nvSpPr>
        <p:spPr>
          <a:xfrm>
            <a:off x="10022954" y="2684197"/>
            <a:ext cx="1267650" cy="880723"/>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2E449A22-6791-9981-212A-A82C26AB042B}"/>
              </a:ext>
            </a:extLst>
          </p:cNvPr>
          <p:cNvSpPr/>
          <p:nvPr/>
        </p:nvSpPr>
        <p:spPr>
          <a:xfrm>
            <a:off x="2425146" y="2102508"/>
            <a:ext cx="6003233" cy="4497073"/>
          </a:xfrm>
          <a:prstGeom prst="rect">
            <a:avLst/>
          </a:prstGeom>
          <a:pattFill prst="wdUpDiag">
            <a:fgClr>
              <a:schemeClr val="accent4">
                <a:lumMod val="60000"/>
                <a:lumOff val="40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3DE3225B-B653-1A56-6C4A-AAB0AB13DD73}"/>
              </a:ext>
            </a:extLst>
          </p:cNvPr>
          <p:cNvSpPr>
            <a:spLocks noGrp="1"/>
          </p:cNvSpPr>
          <p:nvPr>
            <p:ph type="title"/>
          </p:nvPr>
        </p:nvSpPr>
        <p:spPr>
          <a:xfrm>
            <a:off x="261151" y="119066"/>
            <a:ext cx="11669698" cy="623920"/>
          </a:xfrm>
        </p:spPr>
        <p:txBody>
          <a:bodyPr>
            <a:noAutofit/>
          </a:bodyPr>
          <a:lstStyle/>
          <a:p>
            <a:r>
              <a:rPr kumimoji="1" lang="ja-JP" altLang="en-US" sz="2400" dirty="0">
                <a:highlight>
                  <a:srgbClr val="FFFF00"/>
                </a:highlight>
                <a:latin typeface="+mn-ea"/>
                <a:ea typeface="+mn-ea"/>
              </a:rPr>
              <a:t>コンセプト</a:t>
            </a:r>
            <a:r>
              <a:rPr kumimoji="1" lang="ja-JP" altLang="en-US" sz="2400" dirty="0">
                <a:latin typeface="+mn-ea"/>
                <a:ea typeface="+mn-ea"/>
              </a:rPr>
              <a:t>：夜間に勉強したいが疲れていて集中できない人向けに身体的なケアができる学習スペース</a:t>
            </a:r>
          </a:p>
        </p:txBody>
      </p:sp>
      <p:sp>
        <p:nvSpPr>
          <p:cNvPr id="3" name="コンテンツ プレースホルダー 2">
            <a:extLst>
              <a:ext uri="{FF2B5EF4-FFF2-40B4-BE49-F238E27FC236}">
                <a16:creationId xmlns:a16="http://schemas.microsoft.com/office/drawing/2014/main" id="{62ED8084-0E25-F7F6-FC51-3ECED8E8F876}"/>
              </a:ext>
            </a:extLst>
          </p:cNvPr>
          <p:cNvSpPr>
            <a:spLocks noGrp="1"/>
          </p:cNvSpPr>
          <p:nvPr>
            <p:ph idx="1"/>
          </p:nvPr>
        </p:nvSpPr>
        <p:spPr>
          <a:xfrm>
            <a:off x="224901" y="780500"/>
            <a:ext cx="11705948" cy="955621"/>
          </a:xfrm>
        </p:spPr>
        <p:txBody>
          <a:bodyPr>
            <a:noAutofit/>
          </a:bodyPr>
          <a:lstStyle/>
          <a:p>
            <a:pPr marL="0" indent="0">
              <a:buNone/>
            </a:pPr>
            <a:r>
              <a:rPr kumimoji="1" lang="ja-JP" altLang="en-US" sz="2400" dirty="0">
                <a:highlight>
                  <a:srgbClr val="FFFF00"/>
                </a:highlight>
              </a:rPr>
              <a:t>プロダクト</a:t>
            </a:r>
            <a:r>
              <a:rPr kumimoji="1" lang="ja-JP" altLang="en-US" sz="2000" dirty="0"/>
              <a:t>：図</a:t>
            </a:r>
            <a:r>
              <a:rPr lang="ja-JP" altLang="en-US" sz="2000" dirty="0"/>
              <a:t>書館</a:t>
            </a:r>
            <a:r>
              <a:rPr kumimoji="1" lang="ja-JP" altLang="en-US" sz="2000" dirty="0"/>
              <a:t>よりも利用時間が長いラーモンズにパーテーションを設置し空間を分断する。周りが視界になるべく入らないように机はすべて仕切りのある机（左右と正面に仕切りのあるもの）とし、机にはコンセントとライトがついているものとする。部屋の一角にマッサージ師によるマッサージが受けられるスペースを設ける。</a:t>
            </a:r>
          </a:p>
        </p:txBody>
      </p:sp>
      <p:cxnSp>
        <p:nvCxnSpPr>
          <p:cNvPr id="5" name="直線コネクタ 4">
            <a:extLst>
              <a:ext uri="{FF2B5EF4-FFF2-40B4-BE49-F238E27FC236}">
                <a16:creationId xmlns:a16="http://schemas.microsoft.com/office/drawing/2014/main" id="{13870805-AFE6-6545-169C-9DC1E5F20FEA}"/>
              </a:ext>
            </a:extLst>
          </p:cNvPr>
          <p:cNvCxnSpPr>
            <a:cxnSpLocks/>
          </p:cNvCxnSpPr>
          <p:nvPr/>
        </p:nvCxnSpPr>
        <p:spPr>
          <a:xfrm>
            <a:off x="2425148" y="2133600"/>
            <a:ext cx="0" cy="4465983"/>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179500E0-C7C9-C861-BFFA-18325534D978}"/>
              </a:ext>
            </a:extLst>
          </p:cNvPr>
          <p:cNvCxnSpPr/>
          <p:nvPr/>
        </p:nvCxnSpPr>
        <p:spPr>
          <a:xfrm>
            <a:off x="2425148" y="6599583"/>
            <a:ext cx="8852452"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46816B88-2BCF-91DB-5997-D8F0A2AA2304}"/>
              </a:ext>
            </a:extLst>
          </p:cNvPr>
          <p:cNvCxnSpPr>
            <a:cxnSpLocks/>
          </p:cNvCxnSpPr>
          <p:nvPr/>
        </p:nvCxnSpPr>
        <p:spPr>
          <a:xfrm>
            <a:off x="2425148" y="2133600"/>
            <a:ext cx="8852452"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59A78F64-1497-CC52-DA1B-99F837281DFE}"/>
              </a:ext>
            </a:extLst>
          </p:cNvPr>
          <p:cNvCxnSpPr>
            <a:cxnSpLocks/>
          </p:cNvCxnSpPr>
          <p:nvPr/>
        </p:nvCxnSpPr>
        <p:spPr>
          <a:xfrm>
            <a:off x="11277600" y="2133600"/>
            <a:ext cx="0" cy="4465983"/>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72E42C97-7E2D-616B-F22F-8D6B8D323512}"/>
              </a:ext>
            </a:extLst>
          </p:cNvPr>
          <p:cNvCxnSpPr>
            <a:cxnSpLocks/>
          </p:cNvCxnSpPr>
          <p:nvPr/>
        </p:nvCxnSpPr>
        <p:spPr>
          <a:xfrm>
            <a:off x="8428383" y="2133600"/>
            <a:ext cx="0" cy="4465983"/>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正方形/長方形 22">
            <a:extLst>
              <a:ext uri="{FF2B5EF4-FFF2-40B4-BE49-F238E27FC236}">
                <a16:creationId xmlns:a16="http://schemas.microsoft.com/office/drawing/2014/main" id="{9D8FAB5F-0C90-3972-25F5-EB6C698F1DF6}"/>
              </a:ext>
            </a:extLst>
          </p:cNvPr>
          <p:cNvSpPr/>
          <p:nvPr/>
        </p:nvSpPr>
        <p:spPr>
          <a:xfrm>
            <a:off x="2637183" y="1935789"/>
            <a:ext cx="914400" cy="42406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DA20DF10-5FC2-D81E-E429-C1937F98A922}"/>
              </a:ext>
            </a:extLst>
          </p:cNvPr>
          <p:cNvSpPr/>
          <p:nvPr/>
        </p:nvSpPr>
        <p:spPr>
          <a:xfrm>
            <a:off x="9766852" y="1963156"/>
            <a:ext cx="914400" cy="42406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入り繰り</a:t>
            </a:r>
          </a:p>
        </p:txBody>
      </p:sp>
      <p:sp>
        <p:nvSpPr>
          <p:cNvPr id="26" name="テキスト ボックス 25">
            <a:extLst>
              <a:ext uri="{FF2B5EF4-FFF2-40B4-BE49-F238E27FC236}">
                <a16:creationId xmlns:a16="http://schemas.microsoft.com/office/drawing/2014/main" id="{4D103438-D16E-D58F-B4A6-1CB268360383}"/>
              </a:ext>
            </a:extLst>
          </p:cNvPr>
          <p:cNvSpPr txBox="1"/>
          <p:nvPr/>
        </p:nvSpPr>
        <p:spPr>
          <a:xfrm>
            <a:off x="2771217" y="1948934"/>
            <a:ext cx="646331" cy="369332"/>
          </a:xfrm>
          <a:prstGeom prst="rect">
            <a:avLst/>
          </a:prstGeom>
          <a:noFill/>
        </p:spPr>
        <p:txBody>
          <a:bodyPr wrap="none" rtlCol="0">
            <a:spAutoFit/>
          </a:bodyPr>
          <a:lstStyle/>
          <a:p>
            <a:r>
              <a:rPr kumimoji="1" lang="ja-JP" altLang="en-US" dirty="0"/>
              <a:t>入口</a:t>
            </a:r>
          </a:p>
        </p:txBody>
      </p:sp>
      <p:sp>
        <p:nvSpPr>
          <p:cNvPr id="27" name="テキスト ボックス 26">
            <a:extLst>
              <a:ext uri="{FF2B5EF4-FFF2-40B4-BE49-F238E27FC236}">
                <a16:creationId xmlns:a16="http://schemas.microsoft.com/office/drawing/2014/main" id="{C548B282-8B15-9EA4-5CBD-260EA095847E}"/>
              </a:ext>
            </a:extLst>
          </p:cNvPr>
          <p:cNvSpPr txBox="1"/>
          <p:nvPr/>
        </p:nvSpPr>
        <p:spPr>
          <a:xfrm>
            <a:off x="9900886" y="1990523"/>
            <a:ext cx="646331" cy="369332"/>
          </a:xfrm>
          <a:prstGeom prst="rect">
            <a:avLst/>
          </a:prstGeom>
          <a:noFill/>
        </p:spPr>
        <p:txBody>
          <a:bodyPr wrap="none" rtlCol="0">
            <a:spAutoFit/>
          </a:bodyPr>
          <a:lstStyle/>
          <a:p>
            <a:r>
              <a:rPr kumimoji="1" lang="ja-JP" altLang="en-US" dirty="0"/>
              <a:t>入口</a:t>
            </a:r>
          </a:p>
        </p:txBody>
      </p:sp>
      <p:sp>
        <p:nvSpPr>
          <p:cNvPr id="29" name="テキスト ボックス 28">
            <a:extLst>
              <a:ext uri="{FF2B5EF4-FFF2-40B4-BE49-F238E27FC236}">
                <a16:creationId xmlns:a16="http://schemas.microsoft.com/office/drawing/2014/main" id="{AF45F532-65F9-409B-F586-B7CF624B9B49}"/>
              </a:ext>
            </a:extLst>
          </p:cNvPr>
          <p:cNvSpPr txBox="1"/>
          <p:nvPr/>
        </p:nvSpPr>
        <p:spPr>
          <a:xfrm>
            <a:off x="4205915" y="3784058"/>
            <a:ext cx="2441694" cy="769441"/>
          </a:xfrm>
          <a:prstGeom prst="rect">
            <a:avLst/>
          </a:prstGeom>
          <a:noFill/>
        </p:spPr>
        <p:txBody>
          <a:bodyPr wrap="none" rtlCol="0">
            <a:spAutoFit/>
          </a:bodyPr>
          <a:lstStyle/>
          <a:p>
            <a:r>
              <a:rPr kumimoji="1" lang="ja-JP" altLang="en-US" sz="4400" b="1" dirty="0"/>
              <a:t>変更なし</a:t>
            </a:r>
          </a:p>
        </p:txBody>
      </p:sp>
      <p:sp>
        <p:nvSpPr>
          <p:cNvPr id="31" name="テキスト ボックス 30">
            <a:extLst>
              <a:ext uri="{FF2B5EF4-FFF2-40B4-BE49-F238E27FC236}">
                <a16:creationId xmlns:a16="http://schemas.microsoft.com/office/drawing/2014/main" id="{15C0565D-6DCA-07CF-C44B-33C089005037}"/>
              </a:ext>
            </a:extLst>
          </p:cNvPr>
          <p:cNvSpPr txBox="1"/>
          <p:nvPr/>
        </p:nvSpPr>
        <p:spPr>
          <a:xfrm>
            <a:off x="7734177" y="2400799"/>
            <a:ext cx="800219" cy="3683060"/>
          </a:xfrm>
          <a:prstGeom prst="rect">
            <a:avLst/>
          </a:prstGeom>
          <a:noFill/>
        </p:spPr>
        <p:txBody>
          <a:bodyPr vert="eaVert" wrap="none" rtlCol="0">
            <a:spAutoFit/>
          </a:bodyPr>
          <a:lstStyle/>
          <a:p>
            <a:r>
              <a:rPr kumimoji="1" lang="ja-JP" altLang="en-US" sz="4000" b="1" dirty="0"/>
              <a:t>パーテーション</a:t>
            </a:r>
          </a:p>
        </p:txBody>
      </p:sp>
      <p:sp>
        <p:nvSpPr>
          <p:cNvPr id="32" name="テキスト ボックス 31">
            <a:extLst>
              <a:ext uri="{FF2B5EF4-FFF2-40B4-BE49-F238E27FC236}">
                <a16:creationId xmlns:a16="http://schemas.microsoft.com/office/drawing/2014/main" id="{9AD101A8-4D24-0BB9-70CC-F85278231284}"/>
              </a:ext>
            </a:extLst>
          </p:cNvPr>
          <p:cNvSpPr txBox="1"/>
          <p:nvPr/>
        </p:nvSpPr>
        <p:spPr>
          <a:xfrm>
            <a:off x="5512546" y="1733174"/>
            <a:ext cx="1980029" cy="523220"/>
          </a:xfrm>
          <a:prstGeom prst="rect">
            <a:avLst/>
          </a:prstGeom>
          <a:noFill/>
        </p:spPr>
        <p:txBody>
          <a:bodyPr wrap="none" rtlCol="0">
            <a:spAutoFit/>
          </a:bodyPr>
          <a:lstStyle/>
          <a:p>
            <a:r>
              <a:rPr lang="ja-JP" altLang="en-US" sz="2800" dirty="0"/>
              <a:t>ラーモンズ</a:t>
            </a:r>
            <a:endParaRPr kumimoji="1" lang="ja-JP" altLang="en-US" sz="2800" dirty="0"/>
          </a:p>
        </p:txBody>
      </p:sp>
      <p:sp>
        <p:nvSpPr>
          <p:cNvPr id="34" name="正方形/長方形 33">
            <a:extLst>
              <a:ext uri="{FF2B5EF4-FFF2-40B4-BE49-F238E27FC236}">
                <a16:creationId xmlns:a16="http://schemas.microsoft.com/office/drawing/2014/main" id="{34CACD67-47D4-6113-8F96-C393698AB050}"/>
              </a:ext>
            </a:extLst>
          </p:cNvPr>
          <p:cNvSpPr/>
          <p:nvPr/>
        </p:nvSpPr>
        <p:spPr>
          <a:xfrm>
            <a:off x="10840273" y="3833580"/>
            <a:ext cx="387081" cy="719919"/>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a:extLst>
              <a:ext uri="{FF2B5EF4-FFF2-40B4-BE49-F238E27FC236}">
                <a16:creationId xmlns:a16="http://schemas.microsoft.com/office/drawing/2014/main" id="{90E4BA76-C220-487B-CB82-F011B9F3DDD0}"/>
              </a:ext>
            </a:extLst>
          </p:cNvPr>
          <p:cNvSpPr/>
          <p:nvPr/>
        </p:nvSpPr>
        <p:spPr>
          <a:xfrm>
            <a:off x="8469526" y="5255423"/>
            <a:ext cx="387081" cy="719919"/>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a:extLst>
              <a:ext uri="{FF2B5EF4-FFF2-40B4-BE49-F238E27FC236}">
                <a16:creationId xmlns:a16="http://schemas.microsoft.com/office/drawing/2014/main" id="{BBF72958-0B39-19AC-90A0-2067D74D4AC7}"/>
              </a:ext>
            </a:extLst>
          </p:cNvPr>
          <p:cNvSpPr/>
          <p:nvPr/>
        </p:nvSpPr>
        <p:spPr>
          <a:xfrm>
            <a:off x="8456521" y="4232309"/>
            <a:ext cx="387081" cy="719919"/>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345D87D7-800A-5B6F-00B6-34AAF663A2E0}"/>
              </a:ext>
            </a:extLst>
          </p:cNvPr>
          <p:cNvSpPr/>
          <p:nvPr/>
        </p:nvSpPr>
        <p:spPr>
          <a:xfrm>
            <a:off x="8469526" y="3161499"/>
            <a:ext cx="387081" cy="719919"/>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a:extLst>
              <a:ext uri="{FF2B5EF4-FFF2-40B4-BE49-F238E27FC236}">
                <a16:creationId xmlns:a16="http://schemas.microsoft.com/office/drawing/2014/main" id="{09E068E4-52CA-FA95-BBAF-93EF31B99A04}"/>
              </a:ext>
            </a:extLst>
          </p:cNvPr>
          <p:cNvSpPr/>
          <p:nvPr/>
        </p:nvSpPr>
        <p:spPr>
          <a:xfrm rot="5400000">
            <a:off x="9638750" y="4583325"/>
            <a:ext cx="387081" cy="719919"/>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a:extLst>
              <a:ext uri="{FF2B5EF4-FFF2-40B4-BE49-F238E27FC236}">
                <a16:creationId xmlns:a16="http://schemas.microsoft.com/office/drawing/2014/main" id="{53F5C232-514D-7B71-B130-39D512402340}"/>
              </a:ext>
            </a:extLst>
          </p:cNvPr>
          <p:cNvSpPr/>
          <p:nvPr/>
        </p:nvSpPr>
        <p:spPr>
          <a:xfrm rot="5400000">
            <a:off x="9638750" y="4163789"/>
            <a:ext cx="387081" cy="719919"/>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フローチャート: 結合子 45">
            <a:extLst>
              <a:ext uri="{FF2B5EF4-FFF2-40B4-BE49-F238E27FC236}">
                <a16:creationId xmlns:a16="http://schemas.microsoft.com/office/drawing/2014/main" id="{EA22D283-33C9-4B2E-FE23-CC988667C64D}"/>
              </a:ext>
            </a:extLst>
          </p:cNvPr>
          <p:cNvSpPr/>
          <p:nvPr/>
        </p:nvSpPr>
        <p:spPr>
          <a:xfrm>
            <a:off x="8897346" y="2423208"/>
            <a:ext cx="163772" cy="199263"/>
          </a:xfrm>
          <a:prstGeom prst="flowChartConnector">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フローチャート: 結合子 46">
            <a:extLst>
              <a:ext uri="{FF2B5EF4-FFF2-40B4-BE49-F238E27FC236}">
                <a16:creationId xmlns:a16="http://schemas.microsoft.com/office/drawing/2014/main" id="{75C900E3-C403-62ED-97BF-5CCAEC5A9530}"/>
              </a:ext>
            </a:extLst>
          </p:cNvPr>
          <p:cNvSpPr/>
          <p:nvPr/>
        </p:nvSpPr>
        <p:spPr>
          <a:xfrm>
            <a:off x="8941596" y="3437239"/>
            <a:ext cx="163772" cy="199263"/>
          </a:xfrm>
          <a:prstGeom prst="flowChartConnector">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フローチャート: 結合子 50">
            <a:extLst>
              <a:ext uri="{FF2B5EF4-FFF2-40B4-BE49-F238E27FC236}">
                <a16:creationId xmlns:a16="http://schemas.microsoft.com/office/drawing/2014/main" id="{4365B070-CA3A-9E4B-3A06-4595DC4BD2FF}"/>
              </a:ext>
            </a:extLst>
          </p:cNvPr>
          <p:cNvSpPr/>
          <p:nvPr/>
        </p:nvSpPr>
        <p:spPr>
          <a:xfrm rot="5400000">
            <a:off x="9753247" y="4086169"/>
            <a:ext cx="163772" cy="199263"/>
          </a:xfrm>
          <a:prstGeom prst="flowChartConnector">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フローチャート: 結合子 51">
            <a:extLst>
              <a:ext uri="{FF2B5EF4-FFF2-40B4-BE49-F238E27FC236}">
                <a16:creationId xmlns:a16="http://schemas.microsoft.com/office/drawing/2014/main" id="{10F832E7-841E-DDA9-EFC1-210A407EB2F9}"/>
              </a:ext>
            </a:extLst>
          </p:cNvPr>
          <p:cNvSpPr/>
          <p:nvPr/>
        </p:nvSpPr>
        <p:spPr>
          <a:xfrm>
            <a:off x="8965411" y="4481641"/>
            <a:ext cx="163772" cy="199263"/>
          </a:xfrm>
          <a:prstGeom prst="flowChartConnector">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フローチャート: 結合子 52">
            <a:extLst>
              <a:ext uri="{FF2B5EF4-FFF2-40B4-BE49-F238E27FC236}">
                <a16:creationId xmlns:a16="http://schemas.microsoft.com/office/drawing/2014/main" id="{F1B2E8B4-2D12-FA74-11F2-B18D7E4E4DDF}"/>
              </a:ext>
            </a:extLst>
          </p:cNvPr>
          <p:cNvSpPr/>
          <p:nvPr/>
        </p:nvSpPr>
        <p:spPr>
          <a:xfrm>
            <a:off x="8953043" y="5485920"/>
            <a:ext cx="163772" cy="199263"/>
          </a:xfrm>
          <a:prstGeom prst="flowChartConnector">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フローチャート: 結合子 54">
            <a:extLst>
              <a:ext uri="{FF2B5EF4-FFF2-40B4-BE49-F238E27FC236}">
                <a16:creationId xmlns:a16="http://schemas.microsoft.com/office/drawing/2014/main" id="{60688717-E105-ABCC-27C2-48B114841683}"/>
              </a:ext>
            </a:extLst>
          </p:cNvPr>
          <p:cNvSpPr/>
          <p:nvPr/>
        </p:nvSpPr>
        <p:spPr>
          <a:xfrm rot="5400000">
            <a:off x="9778185" y="5252611"/>
            <a:ext cx="163772" cy="199263"/>
          </a:xfrm>
          <a:prstGeom prst="flowChartConnector">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フローチャート: 結合子 55">
            <a:extLst>
              <a:ext uri="{FF2B5EF4-FFF2-40B4-BE49-F238E27FC236}">
                <a16:creationId xmlns:a16="http://schemas.microsoft.com/office/drawing/2014/main" id="{88359F07-5133-03ED-6434-F88FE761C570}"/>
              </a:ext>
            </a:extLst>
          </p:cNvPr>
          <p:cNvSpPr/>
          <p:nvPr/>
        </p:nvSpPr>
        <p:spPr>
          <a:xfrm>
            <a:off x="10541673" y="4095836"/>
            <a:ext cx="163772" cy="199263"/>
          </a:xfrm>
          <a:prstGeom prst="flowChartConnector">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フローチャート: 結合子 56">
            <a:extLst>
              <a:ext uri="{FF2B5EF4-FFF2-40B4-BE49-F238E27FC236}">
                <a16:creationId xmlns:a16="http://schemas.microsoft.com/office/drawing/2014/main" id="{E4457281-D200-1B31-D20C-99FC151F25C9}"/>
              </a:ext>
            </a:extLst>
          </p:cNvPr>
          <p:cNvSpPr/>
          <p:nvPr/>
        </p:nvSpPr>
        <p:spPr>
          <a:xfrm rot="5400000">
            <a:off x="9431761" y="5909725"/>
            <a:ext cx="163772" cy="199263"/>
          </a:xfrm>
          <a:prstGeom prst="flowChartConnector">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フローチャート: 結合子 57">
            <a:extLst>
              <a:ext uri="{FF2B5EF4-FFF2-40B4-BE49-F238E27FC236}">
                <a16:creationId xmlns:a16="http://schemas.microsoft.com/office/drawing/2014/main" id="{18EEAC19-887B-2E2A-86BA-41A76630E6EE}"/>
              </a:ext>
            </a:extLst>
          </p:cNvPr>
          <p:cNvSpPr/>
          <p:nvPr/>
        </p:nvSpPr>
        <p:spPr>
          <a:xfrm rot="5400000">
            <a:off x="10489965" y="5934128"/>
            <a:ext cx="161358" cy="221215"/>
          </a:xfrm>
          <a:prstGeom prst="flowChartConnector">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フローチャート: 結合子 58">
            <a:extLst>
              <a:ext uri="{FF2B5EF4-FFF2-40B4-BE49-F238E27FC236}">
                <a16:creationId xmlns:a16="http://schemas.microsoft.com/office/drawing/2014/main" id="{1502F838-C429-545D-D8BB-4E07E9E084AE}"/>
              </a:ext>
            </a:extLst>
          </p:cNvPr>
          <p:cNvSpPr/>
          <p:nvPr/>
        </p:nvSpPr>
        <p:spPr>
          <a:xfrm>
            <a:off x="10622398" y="5182546"/>
            <a:ext cx="163772" cy="199263"/>
          </a:xfrm>
          <a:prstGeom prst="flowChartConnector">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1" name="直線コネクタ 60">
            <a:extLst>
              <a:ext uri="{FF2B5EF4-FFF2-40B4-BE49-F238E27FC236}">
                <a16:creationId xmlns:a16="http://schemas.microsoft.com/office/drawing/2014/main" id="{37FE2D92-522F-4104-ED48-65E47EDAFAF1}"/>
              </a:ext>
            </a:extLst>
          </p:cNvPr>
          <p:cNvCxnSpPr/>
          <p:nvPr/>
        </p:nvCxnSpPr>
        <p:spPr>
          <a:xfrm>
            <a:off x="9934765" y="2769704"/>
            <a:ext cx="0" cy="86679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68E9F471-9AE0-F8CB-F0F4-6036548EA0A5}"/>
              </a:ext>
            </a:extLst>
          </p:cNvPr>
          <p:cNvCxnSpPr>
            <a:cxnSpLocks/>
          </p:cNvCxnSpPr>
          <p:nvPr/>
        </p:nvCxnSpPr>
        <p:spPr>
          <a:xfrm>
            <a:off x="9959703" y="3636502"/>
            <a:ext cx="1267651" cy="0"/>
          </a:xfrm>
          <a:prstGeom prst="line">
            <a:avLst/>
          </a:prstGeom>
          <a:ln w="254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67" name="テキスト ボックス 66">
            <a:extLst>
              <a:ext uri="{FF2B5EF4-FFF2-40B4-BE49-F238E27FC236}">
                <a16:creationId xmlns:a16="http://schemas.microsoft.com/office/drawing/2014/main" id="{2A4110E8-0ED2-F506-7B5C-1A5045348742}"/>
              </a:ext>
            </a:extLst>
          </p:cNvPr>
          <p:cNvSpPr txBox="1"/>
          <p:nvPr/>
        </p:nvSpPr>
        <p:spPr>
          <a:xfrm>
            <a:off x="11381506" y="2363379"/>
            <a:ext cx="492443" cy="1374735"/>
          </a:xfrm>
          <a:prstGeom prst="rect">
            <a:avLst/>
          </a:prstGeom>
          <a:noFill/>
        </p:spPr>
        <p:txBody>
          <a:bodyPr vert="eaVert" wrap="none" rtlCol="0">
            <a:spAutoFit/>
          </a:bodyPr>
          <a:lstStyle/>
          <a:p>
            <a:r>
              <a:rPr kumimoji="1" lang="ja-JP" altLang="en-US" sz="2000" b="1" u="sng" dirty="0"/>
              <a:t>マッサージ</a:t>
            </a:r>
          </a:p>
        </p:txBody>
      </p:sp>
      <p:cxnSp>
        <p:nvCxnSpPr>
          <p:cNvPr id="69" name="直線コネクタ 68">
            <a:extLst>
              <a:ext uri="{FF2B5EF4-FFF2-40B4-BE49-F238E27FC236}">
                <a16:creationId xmlns:a16="http://schemas.microsoft.com/office/drawing/2014/main" id="{783FC194-FFCB-572E-D092-646E7D03CF7D}"/>
              </a:ext>
            </a:extLst>
          </p:cNvPr>
          <p:cNvCxnSpPr>
            <a:cxnSpLocks/>
          </p:cNvCxnSpPr>
          <p:nvPr/>
        </p:nvCxnSpPr>
        <p:spPr>
          <a:xfrm flipV="1">
            <a:off x="10840273" y="2837657"/>
            <a:ext cx="675866" cy="286901"/>
          </a:xfrm>
          <a:prstGeom prst="line">
            <a:avLst/>
          </a:prstGeom>
          <a:ln w="3492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4048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BA9192-40BD-1D01-81DD-C5B251C18B41}"/>
              </a:ext>
            </a:extLst>
          </p:cNvPr>
          <p:cNvSpPr>
            <a:spLocks noGrp="1"/>
          </p:cNvSpPr>
          <p:nvPr>
            <p:ph type="title"/>
          </p:nvPr>
        </p:nvSpPr>
        <p:spPr>
          <a:xfrm>
            <a:off x="578892" y="354842"/>
            <a:ext cx="10515601" cy="805218"/>
          </a:xfrm>
        </p:spPr>
        <p:txBody>
          <a:bodyPr>
            <a:normAutofit fontScale="90000"/>
          </a:bodyPr>
          <a:lstStyle/>
          <a:p>
            <a:r>
              <a:rPr kumimoji="1" lang="ja-JP" altLang="en-US" sz="3600" b="1" dirty="0">
                <a:highlight>
                  <a:srgbClr val="00FFFF"/>
                </a:highlight>
              </a:rPr>
              <a:t>期待される効果</a:t>
            </a:r>
            <a:br>
              <a:rPr kumimoji="1" lang="en-US" altLang="ja-JP" dirty="0"/>
            </a:br>
            <a:endParaRPr kumimoji="1" lang="ja-JP" altLang="en-US" dirty="0"/>
          </a:p>
        </p:txBody>
      </p:sp>
      <p:sp>
        <p:nvSpPr>
          <p:cNvPr id="3" name="コンテンツ プレースホルダー 2">
            <a:extLst>
              <a:ext uri="{FF2B5EF4-FFF2-40B4-BE49-F238E27FC236}">
                <a16:creationId xmlns:a16="http://schemas.microsoft.com/office/drawing/2014/main" id="{37DB3E88-F67E-32DC-16AA-50D8BB4ED24F}"/>
              </a:ext>
            </a:extLst>
          </p:cNvPr>
          <p:cNvSpPr>
            <a:spLocks noGrp="1"/>
          </p:cNvSpPr>
          <p:nvPr>
            <p:ph idx="1"/>
          </p:nvPr>
        </p:nvSpPr>
        <p:spPr>
          <a:xfrm>
            <a:off x="578892" y="883692"/>
            <a:ext cx="11136030" cy="5619466"/>
          </a:xfrm>
        </p:spPr>
        <p:txBody>
          <a:bodyPr>
            <a:normAutofit/>
          </a:bodyPr>
          <a:lstStyle/>
          <a:p>
            <a:pPr marL="0" indent="0">
              <a:buNone/>
            </a:pPr>
            <a:r>
              <a:rPr kumimoji="1" lang="ja-JP" altLang="en-US" dirty="0"/>
              <a:t>・ラーモンズの利用時間が</a:t>
            </a:r>
            <a:r>
              <a:rPr kumimoji="1" lang="en-US" altLang="ja-JP" dirty="0"/>
              <a:t>23</a:t>
            </a:r>
            <a:r>
              <a:rPr kumimoji="1" lang="ja-JP" altLang="en-US" dirty="0"/>
              <a:t>時までであるから夜間に勉強したい人も利用することができる。</a:t>
            </a:r>
            <a:endParaRPr kumimoji="1" lang="en-US" altLang="ja-JP" dirty="0"/>
          </a:p>
          <a:p>
            <a:pPr marL="0" indent="0">
              <a:buNone/>
            </a:pPr>
            <a:r>
              <a:rPr kumimoji="1" lang="ja-JP" altLang="en-US" dirty="0"/>
              <a:t>・マッサージによって身体的、精神的効果を得て、落ち着いて勉強できる。</a:t>
            </a:r>
            <a:endParaRPr kumimoji="1" lang="en-US" altLang="ja-JP" dirty="0"/>
          </a:p>
          <a:p>
            <a:pPr marL="0" indent="0">
              <a:buNone/>
            </a:pPr>
            <a:r>
              <a:rPr kumimoji="1" lang="ja-JP" altLang="en-US" dirty="0"/>
              <a:t>・ただの平たい机ではなく図書館にあるような個別用の閉鎖的な勉強机があることによって周りに目を向けなくなり、課題に取り組みやすくなる。</a:t>
            </a:r>
            <a:endParaRPr kumimoji="1" lang="en-US" altLang="ja-JP" dirty="0"/>
          </a:p>
          <a:p>
            <a:pPr marL="0" indent="0">
              <a:buNone/>
            </a:pPr>
            <a:r>
              <a:rPr lang="ja-JP" altLang="en-US" dirty="0"/>
              <a:t>・机にコンセントがあるのでパソコンの充電切れなどで課題が進められないという状況を避けることができる。</a:t>
            </a:r>
            <a:endParaRPr lang="en-US" altLang="ja-JP" dirty="0"/>
          </a:p>
          <a:p>
            <a:pPr marL="0" indent="0">
              <a:buNone/>
            </a:pPr>
            <a:r>
              <a:rPr kumimoji="1" lang="ja-JP" altLang="en-US" dirty="0"/>
              <a:t>・ライトもあるので手元が暗くなるという心配がなくなる。</a:t>
            </a:r>
            <a:endParaRPr kumimoji="1" lang="en-US" altLang="ja-JP" dirty="0"/>
          </a:p>
          <a:p>
            <a:pPr marL="0" indent="0">
              <a:buNone/>
            </a:pPr>
            <a:r>
              <a:rPr kumimoji="1" lang="ja-JP" altLang="en-US" dirty="0"/>
              <a:t>・ラーモンズは土足厳禁なので廊下の靴の数によってどのくらい空席があるか把握しやすい。</a:t>
            </a:r>
            <a:endParaRPr kumimoji="1" lang="en-US" altLang="ja-JP" dirty="0"/>
          </a:p>
        </p:txBody>
      </p:sp>
    </p:spTree>
    <p:extLst>
      <p:ext uri="{BB962C8B-B14F-4D97-AF65-F5344CB8AC3E}">
        <p14:creationId xmlns:p14="http://schemas.microsoft.com/office/powerpoint/2010/main" val="5732681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1175</TotalTime>
  <Words>380</Words>
  <Application>Microsoft Office PowerPoint</Application>
  <PresentationFormat>ワイド画面</PresentationFormat>
  <Paragraphs>35</Paragraphs>
  <Slides>4</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游ゴシック</vt:lpstr>
      <vt:lpstr>游ゴシック Light</vt:lpstr>
      <vt:lpstr>Arial</vt:lpstr>
      <vt:lpstr>Office テーマ</vt:lpstr>
      <vt:lpstr>快適な学習空間</vt:lpstr>
      <vt:lpstr>「図書館の利用時間を延長してほしい」　</vt:lpstr>
      <vt:lpstr>コンセプト：夜間に勉強したいが疲れていて集中できない人向けに身体的なケアができる学習スペース</vt:lpstr>
      <vt:lpstr>期待される効果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快適な学習空間</dc:title>
  <dc:creator>聖尚 斎藤</dc:creator>
  <cp:lastModifiedBy>聖尚 斎藤</cp:lastModifiedBy>
  <cp:revision>16</cp:revision>
  <dcterms:created xsi:type="dcterms:W3CDTF">2024-05-26T10:08:02Z</dcterms:created>
  <dcterms:modified xsi:type="dcterms:W3CDTF">2024-05-28T10:32:38Z</dcterms:modified>
</cp:coreProperties>
</file>